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84" r:id="rId4"/>
    <p:sldId id="285" r:id="rId5"/>
    <p:sldId id="272" r:id="rId6"/>
    <p:sldId id="268" r:id="rId7"/>
    <p:sldId id="288" r:id="rId8"/>
    <p:sldId id="271" r:id="rId9"/>
    <p:sldId id="289" r:id="rId10"/>
    <p:sldId id="293" r:id="rId11"/>
    <p:sldId id="273" r:id="rId12"/>
    <p:sldId id="274" r:id="rId13"/>
    <p:sldId id="292" r:id="rId14"/>
    <p:sldId id="303" r:id="rId15"/>
    <p:sldId id="304" r:id="rId16"/>
    <p:sldId id="277" r:id="rId17"/>
    <p:sldId id="305" r:id="rId18"/>
    <p:sldId id="295" r:id="rId19"/>
    <p:sldId id="296" r:id="rId20"/>
    <p:sldId id="302" r:id="rId21"/>
    <p:sldId id="299" r:id="rId22"/>
    <p:sldId id="298" r:id="rId23"/>
    <p:sldId id="301"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J Rorie" initials="JR" lastIdx="1" clrIdx="0">
    <p:extLst>
      <p:ext uri="{19B8F6BF-5375-455C-9EA6-DF929625EA0E}">
        <p15:presenceInfo xmlns:p15="http://schemas.microsoft.com/office/powerpoint/2012/main" userId="4a90942091122d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4379"/>
    <a:srgbClr val="8C96A0"/>
    <a:srgbClr val="528D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5F812-4E0A-4173-A163-6BFD59A7E692}" v="42" dt="2018-11-02T19:33:32.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8" d="100"/>
          <a:sy n="88" d="100"/>
        </p:scale>
        <p:origin x="765"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Rorie" userId="4a90942091122dab" providerId="LiveId" clId="{EAA8CA49-C468-452D-8FAD-585CF33353E0}"/>
    <pc:docChg chg="undo custSel addSld delSld modSld sldOrd">
      <pc:chgData name="JJ Rorie" userId="4a90942091122dab" providerId="LiveId" clId="{EAA8CA49-C468-452D-8FAD-585CF33353E0}" dt="2018-08-30T22:20:04.382" v="9219" actId="20577"/>
      <pc:docMkLst>
        <pc:docMk/>
      </pc:docMkLst>
      <pc:sldChg chg="addSp delSp modSp">
        <pc:chgData name="JJ Rorie" userId="4a90942091122dab" providerId="LiveId" clId="{EAA8CA49-C468-452D-8FAD-585CF33353E0}" dt="2018-08-30T21:45:33.861" v="9127" actId="20577"/>
        <pc:sldMkLst>
          <pc:docMk/>
          <pc:sldMk cId="2312489011" sldId="268"/>
        </pc:sldMkLst>
        <pc:spChg chg="mod">
          <ac:chgData name="JJ Rorie" userId="4a90942091122dab" providerId="LiveId" clId="{EAA8CA49-C468-452D-8FAD-585CF33353E0}" dt="2018-08-30T21:45:33.861" v="9127" actId="20577"/>
          <ac:spMkLst>
            <pc:docMk/>
            <pc:sldMk cId="2312489011" sldId="268"/>
            <ac:spMk id="3" creationId="{30C86E39-7ECA-4129-9B1F-3350F180689C}"/>
          </ac:spMkLst>
        </pc:spChg>
        <pc:spChg chg="del">
          <ac:chgData name="JJ Rorie" userId="4a90942091122dab" providerId="LiveId" clId="{EAA8CA49-C468-452D-8FAD-585CF33353E0}" dt="2018-08-24T17:23:54.701" v="7747" actId="478"/>
          <ac:spMkLst>
            <pc:docMk/>
            <pc:sldMk cId="2312489011" sldId="268"/>
            <ac:spMk id="15" creationId="{3FBFC7AA-6D46-463E-946E-888D22E0E6E1}"/>
          </ac:spMkLst>
        </pc:spChg>
        <pc:spChg chg="add">
          <ac:chgData name="JJ Rorie" userId="4a90942091122dab" providerId="LiveId" clId="{EAA8CA49-C468-452D-8FAD-585CF33353E0}" dt="2018-08-24T17:23:55.097" v="7748"/>
          <ac:spMkLst>
            <pc:docMk/>
            <pc:sldMk cId="2312489011" sldId="268"/>
            <ac:spMk id="20" creationId="{518014E4-7022-4CFC-98B5-626D3E22C0B7}"/>
          </ac:spMkLst>
        </pc:spChg>
        <pc:spChg chg="mod">
          <ac:chgData name="JJ Rorie" userId="4a90942091122dab" providerId="LiveId" clId="{EAA8CA49-C468-452D-8FAD-585CF33353E0}" dt="2018-08-24T12:44:57.663" v="391" actId="6549"/>
          <ac:spMkLst>
            <pc:docMk/>
            <pc:sldMk cId="2312489011" sldId="268"/>
            <ac:spMk id="23" creationId="{44BD57DF-D6AF-4746-B2DB-D6BCAD27D942}"/>
          </ac:spMkLst>
        </pc:spChg>
      </pc:sldChg>
      <pc:sldChg chg="addSp delSp modSp">
        <pc:chgData name="JJ Rorie" userId="4a90942091122dab" providerId="LiveId" clId="{EAA8CA49-C468-452D-8FAD-585CF33353E0}" dt="2018-08-30T21:47:38.179" v="9199" actId="1076"/>
        <pc:sldMkLst>
          <pc:docMk/>
          <pc:sldMk cId="3509863081" sldId="269"/>
        </pc:sldMkLst>
        <pc:spChg chg="add mod">
          <ac:chgData name="JJ Rorie" userId="4a90942091122dab" providerId="LiveId" clId="{EAA8CA49-C468-452D-8FAD-585CF33353E0}" dt="2018-08-30T21:47:38.179" v="9199" actId="1076"/>
          <ac:spMkLst>
            <pc:docMk/>
            <pc:sldMk cId="3509863081" sldId="269"/>
            <ac:spMk id="6" creationId="{450ED9B3-4FE0-4AA7-8B76-7E419EB1F131}"/>
          </ac:spMkLst>
        </pc:spChg>
        <pc:picChg chg="del">
          <ac:chgData name="JJ Rorie" userId="4a90942091122dab" providerId="LiveId" clId="{EAA8CA49-C468-452D-8FAD-585CF33353E0}" dt="2018-08-24T14:47:23.083" v="5024" actId="478"/>
          <ac:picMkLst>
            <pc:docMk/>
            <pc:sldMk cId="3509863081" sldId="269"/>
            <ac:picMk id="6" creationId="{87935DBE-5535-4B1A-9799-F9D4771126E8}"/>
          </ac:picMkLst>
        </pc:picChg>
        <pc:picChg chg="add mod">
          <ac:chgData name="JJ Rorie" userId="4a90942091122dab" providerId="LiveId" clId="{EAA8CA49-C468-452D-8FAD-585CF33353E0}" dt="2018-08-24T14:47:50.268" v="5027" actId="1076"/>
          <ac:picMkLst>
            <pc:docMk/>
            <pc:sldMk cId="3509863081" sldId="269"/>
            <ac:picMk id="7" creationId="{1393589A-43BE-4711-919A-8258262DBC09}"/>
          </ac:picMkLst>
        </pc:picChg>
      </pc:sldChg>
      <pc:sldChg chg="addSp">
        <pc:chgData name="JJ Rorie" userId="4a90942091122dab" providerId="LiveId" clId="{EAA8CA49-C468-452D-8FAD-585CF33353E0}" dt="2018-08-30T21:47:40.726" v="9200"/>
        <pc:sldMkLst>
          <pc:docMk/>
          <pc:sldMk cId="1958725955" sldId="270"/>
        </pc:sldMkLst>
        <pc:spChg chg="add">
          <ac:chgData name="JJ Rorie" userId="4a90942091122dab" providerId="LiveId" clId="{EAA8CA49-C468-452D-8FAD-585CF33353E0}" dt="2018-08-30T21:47:40.726" v="9200"/>
          <ac:spMkLst>
            <pc:docMk/>
            <pc:sldMk cId="1958725955" sldId="270"/>
            <ac:spMk id="3" creationId="{E0A12977-EEBC-4C4E-8850-E80A97231891}"/>
          </ac:spMkLst>
        </pc:spChg>
      </pc:sldChg>
      <pc:sldChg chg="addSp delSp modSp">
        <pc:chgData name="JJ Rorie" userId="4a90942091122dab" providerId="LiveId" clId="{EAA8CA49-C468-452D-8FAD-585CF33353E0}" dt="2018-08-30T21:45:25.639" v="9123" actId="20577"/>
        <pc:sldMkLst>
          <pc:docMk/>
          <pc:sldMk cId="1819794640" sldId="271"/>
        </pc:sldMkLst>
        <pc:spChg chg="mod">
          <ac:chgData name="JJ Rorie" userId="4a90942091122dab" providerId="LiveId" clId="{EAA8CA49-C468-452D-8FAD-585CF33353E0}" dt="2018-08-24T12:47:00.138" v="453" actId="14100"/>
          <ac:spMkLst>
            <pc:docMk/>
            <pc:sldMk cId="1819794640" sldId="271"/>
            <ac:spMk id="5" creationId="{E4F6D35B-962B-4441-8DA0-0975D72A2A1E}"/>
          </ac:spMkLst>
        </pc:spChg>
        <pc:spChg chg="mod">
          <ac:chgData name="JJ Rorie" userId="4a90942091122dab" providerId="LiveId" clId="{EAA8CA49-C468-452D-8FAD-585CF33353E0}" dt="2018-08-30T21:45:25.639" v="9123" actId="20577"/>
          <ac:spMkLst>
            <pc:docMk/>
            <pc:sldMk cId="1819794640" sldId="271"/>
            <ac:spMk id="13" creationId="{BEB45C83-388D-40B0-B3D4-14198D2DA2A6}"/>
          </ac:spMkLst>
        </pc:spChg>
        <pc:spChg chg="mod">
          <ac:chgData name="JJ Rorie" userId="4a90942091122dab" providerId="LiveId" clId="{EAA8CA49-C468-452D-8FAD-585CF33353E0}" dt="2018-08-24T13:06:39.444" v="1761"/>
          <ac:spMkLst>
            <pc:docMk/>
            <pc:sldMk cId="1819794640" sldId="271"/>
            <ac:spMk id="16" creationId="{EB55DD9E-DA57-4F7B-BE5A-5C39416B3EC1}"/>
          </ac:spMkLst>
        </pc:spChg>
        <pc:spChg chg="del">
          <ac:chgData name="JJ Rorie" userId="4a90942091122dab" providerId="LiveId" clId="{EAA8CA49-C468-452D-8FAD-585CF33353E0}" dt="2018-08-24T17:24:01.031" v="7753" actId="478"/>
          <ac:spMkLst>
            <pc:docMk/>
            <pc:sldMk cId="1819794640" sldId="271"/>
            <ac:spMk id="17" creationId="{99C0A650-D268-4CDA-8D54-CC89E29C6C37}"/>
          </ac:spMkLst>
        </pc:spChg>
        <pc:spChg chg="add">
          <ac:chgData name="JJ Rorie" userId="4a90942091122dab" providerId="LiveId" clId="{EAA8CA49-C468-452D-8FAD-585CF33353E0}" dt="2018-08-24T17:24:01.295" v="7754"/>
          <ac:spMkLst>
            <pc:docMk/>
            <pc:sldMk cId="1819794640" sldId="271"/>
            <ac:spMk id="18" creationId="{80EB17DB-9C58-4205-B320-48597BC207D4}"/>
          </ac:spMkLst>
        </pc:spChg>
        <pc:spChg chg="mod">
          <ac:chgData name="JJ Rorie" userId="4a90942091122dab" providerId="LiveId" clId="{EAA8CA49-C468-452D-8FAD-585CF33353E0}" dt="2018-08-24T12:47:46.157" v="605" actId="5793"/>
          <ac:spMkLst>
            <pc:docMk/>
            <pc:sldMk cId="1819794640" sldId="271"/>
            <ac:spMk id="19" creationId="{3E81A75F-5A9C-4888-BA84-AB704845BC04}"/>
          </ac:spMkLst>
        </pc:spChg>
      </pc:sldChg>
      <pc:sldChg chg="addSp delSp modSp ord">
        <pc:chgData name="JJ Rorie" userId="4a90942091122dab" providerId="LiveId" clId="{EAA8CA49-C468-452D-8FAD-585CF33353E0}" dt="2018-08-30T21:46:44.245" v="9143" actId="20577"/>
        <pc:sldMkLst>
          <pc:docMk/>
          <pc:sldMk cId="140870637" sldId="272"/>
        </pc:sldMkLst>
        <pc:spChg chg="mod">
          <ac:chgData name="JJ Rorie" userId="4a90942091122dab" providerId="LiveId" clId="{EAA8CA49-C468-452D-8FAD-585CF33353E0}" dt="2018-08-24T13:24:52.351" v="3114" actId="20577"/>
          <ac:spMkLst>
            <pc:docMk/>
            <pc:sldMk cId="140870637" sldId="272"/>
            <ac:spMk id="5" creationId="{E4F6D35B-962B-4441-8DA0-0975D72A2A1E}"/>
          </ac:spMkLst>
        </pc:spChg>
        <pc:spChg chg="mod">
          <ac:chgData name="JJ Rorie" userId="4a90942091122dab" providerId="LiveId" clId="{EAA8CA49-C468-452D-8FAD-585CF33353E0}" dt="2018-08-30T21:45:36.949" v="9129" actId="20577"/>
          <ac:spMkLst>
            <pc:docMk/>
            <pc:sldMk cId="140870637" sldId="272"/>
            <ac:spMk id="13" creationId="{7CA88392-4E3E-4098-972C-C7D7E90587C1}"/>
          </ac:spMkLst>
        </pc:spChg>
        <pc:spChg chg="mod">
          <ac:chgData name="JJ Rorie" userId="4a90942091122dab" providerId="LiveId" clId="{EAA8CA49-C468-452D-8FAD-585CF33353E0}" dt="2018-08-24T17:39:52.176" v="7934" actId="1076"/>
          <ac:spMkLst>
            <pc:docMk/>
            <pc:sldMk cId="140870637" sldId="272"/>
            <ac:spMk id="16" creationId="{1C996CA5-61E7-42BD-B000-C855B42F0C04}"/>
          </ac:spMkLst>
        </pc:spChg>
        <pc:spChg chg="del mod">
          <ac:chgData name="JJ Rorie" userId="4a90942091122dab" providerId="LiveId" clId="{EAA8CA49-C468-452D-8FAD-585CF33353E0}" dt="2018-08-24T13:57:53.427" v="3587" actId="478"/>
          <ac:spMkLst>
            <pc:docMk/>
            <pc:sldMk cId="140870637" sldId="272"/>
            <ac:spMk id="17" creationId="{CFE56C57-3F68-4C27-83BD-92BA05A69667}"/>
          </ac:spMkLst>
        </pc:spChg>
        <pc:spChg chg="del">
          <ac:chgData name="JJ Rorie" userId="4a90942091122dab" providerId="LiveId" clId="{EAA8CA49-C468-452D-8FAD-585CF33353E0}" dt="2018-08-24T13:57:53.427" v="3587" actId="478"/>
          <ac:spMkLst>
            <pc:docMk/>
            <pc:sldMk cId="140870637" sldId="272"/>
            <ac:spMk id="18" creationId="{0B62714C-2685-40F2-B2BC-9EF2D179A08B}"/>
          </ac:spMkLst>
        </pc:spChg>
        <pc:spChg chg="add mod">
          <ac:chgData name="JJ Rorie" userId="4a90942091122dab" providerId="LiveId" clId="{EAA8CA49-C468-452D-8FAD-585CF33353E0}" dt="2018-08-30T21:46:44.245" v="9143" actId="20577"/>
          <ac:spMkLst>
            <pc:docMk/>
            <pc:sldMk cId="140870637" sldId="272"/>
            <ac:spMk id="19" creationId="{C4EF03EA-EB17-43E5-BCCD-3D16EBC18276}"/>
          </ac:spMkLst>
        </pc:spChg>
      </pc:sldChg>
      <pc:sldChg chg="addSp delSp modSp ord">
        <pc:chgData name="JJ Rorie" userId="4a90942091122dab" providerId="LiveId" clId="{EAA8CA49-C468-452D-8FAD-585CF33353E0}" dt="2018-08-30T22:20:04.382" v="9219" actId="20577"/>
        <pc:sldMkLst>
          <pc:docMk/>
          <pc:sldMk cId="1446222689" sldId="273"/>
        </pc:sldMkLst>
        <pc:spChg chg="mod">
          <ac:chgData name="JJ Rorie" userId="4a90942091122dab" providerId="LiveId" clId="{EAA8CA49-C468-452D-8FAD-585CF33353E0}" dt="2018-08-24T12:56:13.381" v="945" actId="14100"/>
          <ac:spMkLst>
            <pc:docMk/>
            <pc:sldMk cId="1446222689" sldId="273"/>
            <ac:spMk id="5" creationId="{E4F6D35B-962B-4441-8DA0-0975D72A2A1E}"/>
          </ac:spMkLst>
        </pc:spChg>
        <pc:spChg chg="del mod">
          <ac:chgData name="JJ Rorie" userId="4a90942091122dab" providerId="LiveId" clId="{EAA8CA49-C468-452D-8FAD-585CF33353E0}" dt="2018-08-30T21:44:53.793" v="9108" actId="478"/>
          <ac:spMkLst>
            <pc:docMk/>
            <pc:sldMk cId="1446222689" sldId="273"/>
            <ac:spMk id="13" creationId="{CEC22A90-887A-4632-A768-8D0E2A5A7BCC}"/>
          </ac:spMkLst>
        </pc:spChg>
        <pc:spChg chg="mod">
          <ac:chgData name="JJ Rorie" userId="4a90942091122dab" providerId="LiveId" clId="{EAA8CA49-C468-452D-8FAD-585CF33353E0}" dt="2018-08-24T13:07:07.891" v="1772"/>
          <ac:spMkLst>
            <pc:docMk/>
            <pc:sldMk cId="1446222689" sldId="273"/>
            <ac:spMk id="16" creationId="{6E1A2FD9-766A-4001-8591-A9EF4A8B5DEB}"/>
          </ac:spMkLst>
        </pc:spChg>
        <pc:spChg chg="del">
          <ac:chgData name="JJ Rorie" userId="4a90942091122dab" providerId="LiveId" clId="{EAA8CA49-C468-452D-8FAD-585CF33353E0}" dt="2018-08-24T17:24:29.710" v="7777" actId="478"/>
          <ac:spMkLst>
            <pc:docMk/>
            <pc:sldMk cId="1446222689" sldId="273"/>
            <ac:spMk id="17" creationId="{9565A215-0B92-4689-A0BB-34B13FD5EFCD}"/>
          </ac:spMkLst>
        </pc:spChg>
        <pc:spChg chg="add mod">
          <ac:chgData name="JJ Rorie" userId="4a90942091122dab" providerId="LiveId" clId="{EAA8CA49-C468-452D-8FAD-585CF33353E0}" dt="2018-08-30T21:44:57.012" v="9110" actId="20577"/>
          <ac:spMkLst>
            <pc:docMk/>
            <pc:sldMk cId="1446222689" sldId="273"/>
            <ac:spMk id="17" creationId="{C2DBA43D-3968-4819-9AE7-68F76BF5E6A4}"/>
          </ac:spMkLst>
        </pc:spChg>
        <pc:spChg chg="add">
          <ac:chgData name="JJ Rorie" userId="4a90942091122dab" providerId="LiveId" clId="{EAA8CA49-C468-452D-8FAD-585CF33353E0}" dt="2018-08-24T17:24:30.009" v="7778"/>
          <ac:spMkLst>
            <pc:docMk/>
            <pc:sldMk cId="1446222689" sldId="273"/>
            <ac:spMk id="18" creationId="{89123CFF-460C-4013-9B2F-537ABCCF7EC4}"/>
          </ac:spMkLst>
        </pc:spChg>
        <pc:graphicFrameChg chg="modGraphic">
          <ac:chgData name="JJ Rorie" userId="4a90942091122dab" providerId="LiveId" clId="{EAA8CA49-C468-452D-8FAD-585CF33353E0}" dt="2018-08-30T22:20:04.382" v="9219" actId="20577"/>
          <ac:graphicFrameMkLst>
            <pc:docMk/>
            <pc:sldMk cId="1446222689" sldId="273"/>
            <ac:graphicFrameMk id="19" creationId="{C22736A2-AE34-423D-987D-6D780AC8708B}"/>
          </ac:graphicFrameMkLst>
        </pc:graphicFrameChg>
      </pc:sldChg>
      <pc:sldChg chg="addSp delSp modSp ord">
        <pc:chgData name="JJ Rorie" userId="4a90942091122dab" providerId="LiveId" clId="{EAA8CA49-C468-452D-8FAD-585CF33353E0}" dt="2018-08-30T21:44:37.412" v="9107" actId="20577"/>
        <pc:sldMkLst>
          <pc:docMk/>
          <pc:sldMk cId="3389008587" sldId="274"/>
        </pc:sldMkLst>
        <pc:spChg chg="mod">
          <ac:chgData name="JJ Rorie" userId="4a90942091122dab" providerId="LiveId" clId="{EAA8CA49-C468-452D-8FAD-585CF33353E0}" dt="2018-08-30T21:23:51.354" v="8035" actId="20577"/>
          <ac:spMkLst>
            <pc:docMk/>
            <pc:sldMk cId="3389008587" sldId="274"/>
            <ac:spMk id="5" creationId="{E4F6D35B-962B-4441-8DA0-0975D72A2A1E}"/>
          </ac:spMkLst>
        </pc:spChg>
        <pc:spChg chg="mod">
          <ac:chgData name="JJ Rorie" userId="4a90942091122dab" providerId="LiveId" clId="{EAA8CA49-C468-452D-8FAD-585CF33353E0}" dt="2018-08-30T21:44:37.412" v="9107" actId="20577"/>
          <ac:spMkLst>
            <pc:docMk/>
            <pc:sldMk cId="3389008587" sldId="274"/>
            <ac:spMk id="13" creationId="{13E5F71C-1C6B-4269-AB07-4849044F7FBD}"/>
          </ac:spMkLst>
        </pc:spChg>
        <pc:spChg chg="mod">
          <ac:chgData name="JJ Rorie" userId="4a90942091122dab" providerId="LiveId" clId="{EAA8CA49-C468-452D-8FAD-585CF33353E0}" dt="2018-08-24T13:06:42.875" v="1762"/>
          <ac:spMkLst>
            <pc:docMk/>
            <pc:sldMk cId="3389008587" sldId="274"/>
            <ac:spMk id="16" creationId="{4B85F52F-0899-4F40-AFF4-6E88789B8BC5}"/>
          </ac:spMkLst>
        </pc:spChg>
        <pc:spChg chg="del">
          <ac:chgData name="JJ Rorie" userId="4a90942091122dab" providerId="LiveId" clId="{EAA8CA49-C468-452D-8FAD-585CF33353E0}" dt="2018-08-24T17:24:31.566" v="7779" actId="478"/>
          <ac:spMkLst>
            <pc:docMk/>
            <pc:sldMk cId="3389008587" sldId="274"/>
            <ac:spMk id="17" creationId="{1CF4E947-8D83-4742-9BC1-2331B6701552}"/>
          </ac:spMkLst>
        </pc:spChg>
        <pc:spChg chg="add">
          <ac:chgData name="JJ Rorie" userId="4a90942091122dab" providerId="LiveId" clId="{EAA8CA49-C468-452D-8FAD-585CF33353E0}" dt="2018-08-24T17:24:31.854" v="7780"/>
          <ac:spMkLst>
            <pc:docMk/>
            <pc:sldMk cId="3389008587" sldId="274"/>
            <ac:spMk id="19" creationId="{72564EDA-F764-493B-97CD-9068C09C8F98}"/>
          </ac:spMkLst>
        </pc:spChg>
        <pc:spChg chg="del">
          <ac:chgData name="JJ Rorie" userId="4a90942091122dab" providerId="LiveId" clId="{EAA8CA49-C468-452D-8FAD-585CF33353E0}" dt="2018-08-24T13:02:05.765" v="1550" actId="478"/>
          <ac:spMkLst>
            <pc:docMk/>
            <pc:sldMk cId="3389008587" sldId="274"/>
            <ac:spMk id="32" creationId="{9979AC56-E10E-4A15-A177-327E0140E100}"/>
          </ac:spMkLst>
        </pc:spChg>
        <pc:graphicFrameChg chg="mod modGraphic">
          <ac:chgData name="JJ Rorie" userId="4a90942091122dab" providerId="LiveId" clId="{EAA8CA49-C468-452D-8FAD-585CF33353E0}" dt="2018-08-24T13:05:38.570" v="1637"/>
          <ac:graphicFrameMkLst>
            <pc:docMk/>
            <pc:sldMk cId="3389008587" sldId="274"/>
            <ac:graphicFrameMk id="18" creationId="{9DD4586B-26BD-47B5-9F57-217ADB2FA632}"/>
          </ac:graphicFrameMkLst>
        </pc:graphicFrameChg>
      </pc:sldChg>
      <pc:sldChg chg="addSp delSp modSp ord">
        <pc:chgData name="JJ Rorie" userId="4a90942091122dab" providerId="LiveId" clId="{EAA8CA49-C468-452D-8FAD-585CF33353E0}" dt="2018-08-30T21:44:23.114" v="9097" actId="20577"/>
        <pc:sldMkLst>
          <pc:docMk/>
          <pc:sldMk cId="3618751377" sldId="277"/>
        </pc:sldMkLst>
        <pc:spChg chg="mod">
          <ac:chgData name="JJ Rorie" userId="4a90942091122dab" providerId="LiveId" clId="{EAA8CA49-C468-452D-8FAD-585CF33353E0}" dt="2018-08-24T13:58:34.818" v="3599" actId="20577"/>
          <ac:spMkLst>
            <pc:docMk/>
            <pc:sldMk cId="3618751377" sldId="277"/>
            <ac:spMk id="5" creationId="{E4F6D35B-962B-4441-8DA0-0975D72A2A1E}"/>
          </ac:spMkLst>
        </pc:spChg>
        <pc:spChg chg="mod">
          <ac:chgData name="JJ Rorie" userId="4a90942091122dab" providerId="LiveId" clId="{EAA8CA49-C468-452D-8FAD-585CF33353E0}" dt="2018-08-30T21:44:23.114" v="9097" actId="20577"/>
          <ac:spMkLst>
            <pc:docMk/>
            <pc:sldMk cId="3618751377" sldId="277"/>
            <ac:spMk id="13" creationId="{D01B791C-8670-45AB-A97A-5B04651E9EE2}"/>
          </ac:spMkLst>
        </pc:spChg>
        <pc:spChg chg="mod">
          <ac:chgData name="JJ Rorie" userId="4a90942091122dab" providerId="LiveId" clId="{EAA8CA49-C468-452D-8FAD-585CF33353E0}" dt="2018-08-24T13:06:51.805" v="1765"/>
          <ac:spMkLst>
            <pc:docMk/>
            <pc:sldMk cId="3618751377" sldId="277"/>
            <ac:spMk id="16" creationId="{9329739B-84C3-4946-9661-9BCB8437B674}"/>
          </ac:spMkLst>
        </pc:spChg>
        <pc:spChg chg="del">
          <ac:chgData name="JJ Rorie" userId="4a90942091122dab" providerId="LiveId" clId="{EAA8CA49-C468-452D-8FAD-585CF33353E0}" dt="2018-08-24T17:24:07.238" v="7759" actId="478"/>
          <ac:spMkLst>
            <pc:docMk/>
            <pc:sldMk cId="3618751377" sldId="277"/>
            <ac:spMk id="17" creationId="{B58CA378-0568-454C-88F1-594963F2B1A7}"/>
          </ac:spMkLst>
        </pc:spChg>
        <pc:spChg chg="mod">
          <ac:chgData name="JJ Rorie" userId="4a90942091122dab" providerId="LiveId" clId="{EAA8CA49-C468-452D-8FAD-585CF33353E0}" dt="2018-08-24T14:48:16.477" v="5028" actId="6549"/>
          <ac:spMkLst>
            <pc:docMk/>
            <pc:sldMk cId="3618751377" sldId="277"/>
            <ac:spMk id="18" creationId="{68964F8C-0400-4C7F-904D-5F90E2B6B64B}"/>
          </ac:spMkLst>
        </pc:spChg>
        <pc:spChg chg="add">
          <ac:chgData name="JJ Rorie" userId="4a90942091122dab" providerId="LiveId" clId="{EAA8CA49-C468-452D-8FAD-585CF33353E0}" dt="2018-08-24T17:24:07.506" v="7760"/>
          <ac:spMkLst>
            <pc:docMk/>
            <pc:sldMk cId="3618751377" sldId="277"/>
            <ac:spMk id="19" creationId="{7AD667DB-5F76-42C5-A3C9-EE6C5FE45272}"/>
          </ac:spMkLst>
        </pc:spChg>
      </pc:sldChg>
      <pc:sldChg chg="addSp delSp modSp">
        <pc:chgData name="JJ Rorie" userId="4a90942091122dab" providerId="LiveId" clId="{EAA8CA49-C468-452D-8FAD-585CF33353E0}" dt="2018-08-30T21:43:36.320" v="9062" actId="20577"/>
        <pc:sldMkLst>
          <pc:docMk/>
          <pc:sldMk cId="600144745" sldId="281"/>
        </pc:sldMkLst>
        <pc:spChg chg="mod">
          <ac:chgData name="JJ Rorie" userId="4a90942091122dab" providerId="LiveId" clId="{EAA8CA49-C468-452D-8FAD-585CF33353E0}" dt="2018-08-24T14:44:20.629" v="4877" actId="20577"/>
          <ac:spMkLst>
            <pc:docMk/>
            <pc:sldMk cId="600144745" sldId="281"/>
            <ac:spMk id="5" creationId="{E4F6D35B-962B-4441-8DA0-0975D72A2A1E}"/>
          </ac:spMkLst>
        </pc:spChg>
        <pc:spChg chg="mod">
          <ac:chgData name="JJ Rorie" userId="4a90942091122dab" providerId="LiveId" clId="{EAA8CA49-C468-452D-8FAD-585CF33353E0}" dt="2018-08-30T21:43:36.320" v="9062" actId="20577"/>
          <ac:spMkLst>
            <pc:docMk/>
            <pc:sldMk cId="600144745" sldId="281"/>
            <ac:spMk id="13" creationId="{7F5F9DC3-C1DD-49A1-B089-873DE08C72B6}"/>
          </ac:spMkLst>
        </pc:spChg>
        <pc:spChg chg="mod">
          <ac:chgData name="JJ Rorie" userId="4a90942091122dab" providerId="LiveId" clId="{EAA8CA49-C468-452D-8FAD-585CF33353E0}" dt="2018-08-24T13:07:00.479" v="1769"/>
          <ac:spMkLst>
            <pc:docMk/>
            <pc:sldMk cId="600144745" sldId="281"/>
            <ac:spMk id="16" creationId="{A24E71A8-3C01-4099-A08F-B4C27CADC23E}"/>
          </ac:spMkLst>
        </pc:spChg>
        <pc:spChg chg="del">
          <ac:chgData name="JJ Rorie" userId="4a90942091122dab" providerId="LiveId" clId="{EAA8CA49-C468-452D-8FAD-585CF33353E0}" dt="2018-08-24T17:24:23.200" v="7773" actId="478"/>
          <ac:spMkLst>
            <pc:docMk/>
            <pc:sldMk cId="600144745" sldId="281"/>
            <ac:spMk id="17" creationId="{6CAE8C14-550D-48B2-ABEA-47D2E555A8B5}"/>
          </ac:spMkLst>
        </pc:spChg>
        <pc:spChg chg="del mod">
          <ac:chgData name="JJ Rorie" userId="4a90942091122dab" providerId="LiveId" clId="{EAA8CA49-C468-452D-8FAD-585CF33353E0}" dt="2018-08-24T15:13:02.917" v="7247" actId="478"/>
          <ac:spMkLst>
            <pc:docMk/>
            <pc:sldMk cId="600144745" sldId="281"/>
            <ac:spMk id="18" creationId="{011C65A0-DC3A-4972-8587-00AF53692CB5}"/>
          </ac:spMkLst>
        </pc:spChg>
        <pc:spChg chg="add mod">
          <ac:chgData name="JJ Rorie" userId="4a90942091122dab" providerId="LiveId" clId="{EAA8CA49-C468-452D-8FAD-585CF33353E0}" dt="2018-08-24T15:13:06.128" v="7248" actId="1076"/>
          <ac:spMkLst>
            <pc:docMk/>
            <pc:sldMk cId="600144745" sldId="281"/>
            <ac:spMk id="19" creationId="{85B0A901-31FA-4172-AFF6-5E01964B5A68}"/>
          </ac:spMkLst>
        </pc:spChg>
        <pc:spChg chg="add mod">
          <ac:chgData name="JJ Rorie" userId="4a90942091122dab" providerId="LiveId" clId="{EAA8CA49-C468-452D-8FAD-585CF33353E0}" dt="2018-08-24T15:13:06.128" v="7248" actId="1076"/>
          <ac:spMkLst>
            <pc:docMk/>
            <pc:sldMk cId="600144745" sldId="281"/>
            <ac:spMk id="20" creationId="{BC50A5FB-6085-4DDF-ADA2-455DF92A7FD5}"/>
          </ac:spMkLst>
        </pc:spChg>
        <pc:spChg chg="add mod">
          <ac:chgData name="JJ Rorie" userId="4a90942091122dab" providerId="LiveId" clId="{EAA8CA49-C468-452D-8FAD-585CF33353E0}" dt="2018-08-24T15:15:10.761" v="7613" actId="20577"/>
          <ac:spMkLst>
            <pc:docMk/>
            <pc:sldMk cId="600144745" sldId="281"/>
            <ac:spMk id="21" creationId="{844D068E-A8FC-4E39-908F-ED89F05F0B8F}"/>
          </ac:spMkLst>
        </pc:spChg>
        <pc:spChg chg="add mod">
          <ac:chgData name="JJ Rorie" userId="4a90942091122dab" providerId="LiveId" clId="{EAA8CA49-C468-452D-8FAD-585CF33353E0}" dt="2018-08-24T15:13:11.277" v="7249" actId="1076"/>
          <ac:spMkLst>
            <pc:docMk/>
            <pc:sldMk cId="600144745" sldId="281"/>
            <ac:spMk id="22" creationId="{CC67AD72-C4DD-4809-A10E-281B261AEB9B}"/>
          </ac:spMkLst>
        </pc:spChg>
        <pc:spChg chg="add mod">
          <ac:chgData name="JJ Rorie" userId="4a90942091122dab" providerId="LiveId" clId="{EAA8CA49-C468-452D-8FAD-585CF33353E0}" dt="2018-08-24T15:13:16.307" v="7263" actId="20577"/>
          <ac:spMkLst>
            <pc:docMk/>
            <pc:sldMk cId="600144745" sldId="281"/>
            <ac:spMk id="23" creationId="{9C93AA34-4C2C-4BC8-94A3-A766A4A64589}"/>
          </ac:spMkLst>
        </pc:spChg>
        <pc:spChg chg="add mod">
          <ac:chgData name="JJ Rorie" userId="4a90942091122dab" providerId="LiveId" clId="{EAA8CA49-C468-452D-8FAD-585CF33353E0}" dt="2018-08-24T15:16:12.179" v="7732" actId="20577"/>
          <ac:spMkLst>
            <pc:docMk/>
            <pc:sldMk cId="600144745" sldId="281"/>
            <ac:spMk id="24" creationId="{D9094B0D-E682-4F0A-A2DB-00BADD5DBC9B}"/>
          </ac:spMkLst>
        </pc:spChg>
        <pc:spChg chg="add">
          <ac:chgData name="JJ Rorie" userId="4a90942091122dab" providerId="LiveId" clId="{EAA8CA49-C468-452D-8FAD-585CF33353E0}" dt="2018-08-24T17:24:23.486" v="7774"/>
          <ac:spMkLst>
            <pc:docMk/>
            <pc:sldMk cId="600144745" sldId="281"/>
            <ac:spMk id="25" creationId="{5BC2EAFF-AD08-41CA-90CB-913E913272B6}"/>
          </ac:spMkLst>
        </pc:spChg>
      </pc:sldChg>
      <pc:sldChg chg="addSp delSp modSp">
        <pc:chgData name="JJ Rorie" userId="4a90942091122dab" providerId="LiveId" clId="{EAA8CA49-C468-452D-8FAD-585CF33353E0}" dt="2018-08-30T21:47:49.437" v="9204" actId="20577"/>
        <pc:sldMkLst>
          <pc:docMk/>
          <pc:sldMk cId="676241053" sldId="284"/>
        </pc:sldMkLst>
        <pc:spChg chg="mod">
          <ac:chgData name="JJ Rorie" userId="4a90942091122dab" providerId="LiveId" clId="{EAA8CA49-C468-452D-8FAD-585CF33353E0}" dt="2018-08-30T21:47:49.437" v="9204" actId="20577"/>
          <ac:spMkLst>
            <pc:docMk/>
            <pc:sldMk cId="676241053" sldId="284"/>
            <ac:spMk id="3" creationId="{30C86E39-7ECA-4129-9B1F-3350F180689C}"/>
          </ac:spMkLst>
        </pc:spChg>
        <pc:spChg chg="mod">
          <ac:chgData name="JJ Rorie" userId="4a90942091122dab" providerId="LiveId" clId="{EAA8CA49-C468-452D-8FAD-585CF33353E0}" dt="2018-08-24T13:06:03.094" v="1674" actId="20577"/>
          <ac:spMkLst>
            <pc:docMk/>
            <pc:sldMk cId="676241053" sldId="284"/>
            <ac:spMk id="9" creationId="{26A7B792-6549-418A-A93E-2F0850E6C31B}"/>
          </ac:spMkLst>
        </pc:spChg>
        <pc:spChg chg="del">
          <ac:chgData name="JJ Rorie" userId="4a90942091122dab" providerId="LiveId" clId="{EAA8CA49-C468-452D-8FAD-585CF33353E0}" dt="2018-08-24T17:23:36.446" v="7739" actId="478"/>
          <ac:spMkLst>
            <pc:docMk/>
            <pc:sldMk cId="676241053" sldId="284"/>
            <ac:spMk id="15" creationId="{3FBFC7AA-6D46-463E-946E-888D22E0E6E1}"/>
          </ac:spMkLst>
        </pc:spChg>
        <pc:spChg chg="mod">
          <ac:chgData name="JJ Rorie" userId="4a90942091122dab" providerId="LiveId" clId="{EAA8CA49-C468-452D-8FAD-585CF33353E0}" dt="2018-08-24T15:16:44.658" v="7734" actId="20577"/>
          <ac:spMkLst>
            <pc:docMk/>
            <pc:sldMk cId="676241053" sldId="284"/>
            <ac:spMk id="17" creationId="{B6D7974D-0E9C-4AE2-A216-3F6645443EE7}"/>
          </ac:spMkLst>
        </pc:spChg>
        <pc:spChg chg="add mod">
          <ac:chgData name="JJ Rorie" userId="4a90942091122dab" providerId="LiveId" clId="{EAA8CA49-C468-452D-8FAD-585CF33353E0}" dt="2018-08-24T17:23:49.307" v="7746" actId="1036"/>
          <ac:spMkLst>
            <pc:docMk/>
            <pc:sldMk cId="676241053" sldId="284"/>
            <ac:spMk id="21" creationId="{BA69B765-88BF-43D1-9A16-8DD8E5D1ACC6}"/>
          </ac:spMkLst>
        </pc:spChg>
        <pc:spChg chg="add mod">
          <ac:chgData name="JJ Rorie" userId="4a90942091122dab" providerId="LiveId" clId="{EAA8CA49-C468-452D-8FAD-585CF33353E0}" dt="2018-08-30T21:47:46.897" v="9202" actId="1076"/>
          <ac:spMkLst>
            <pc:docMk/>
            <pc:sldMk cId="676241053" sldId="284"/>
            <ac:spMk id="22" creationId="{0A313F53-724C-411A-9DE5-56BEB855F0FF}"/>
          </ac:spMkLst>
        </pc:spChg>
        <pc:cxnChg chg="mod">
          <ac:chgData name="JJ Rorie" userId="4a90942091122dab" providerId="LiveId" clId="{EAA8CA49-C468-452D-8FAD-585CF33353E0}" dt="2018-08-24T13:06:29.098" v="1759" actId="1076"/>
          <ac:cxnSpMkLst>
            <pc:docMk/>
            <pc:sldMk cId="676241053" sldId="284"/>
            <ac:cxnSpMk id="10" creationId="{E4F019C0-A0F7-4458-8423-6E850099DAF4}"/>
          </ac:cxnSpMkLst>
        </pc:cxnChg>
      </pc:sldChg>
      <pc:sldChg chg="addSp delSp modSp add">
        <pc:chgData name="JJ Rorie" userId="4a90942091122dab" providerId="LiveId" clId="{EAA8CA49-C468-452D-8FAD-585CF33353E0}" dt="2018-08-30T21:45:30.089" v="9125" actId="20577"/>
        <pc:sldMkLst>
          <pc:docMk/>
          <pc:sldMk cId="1293894299" sldId="288"/>
        </pc:sldMkLst>
        <pc:spChg chg="mod">
          <ac:chgData name="JJ Rorie" userId="4a90942091122dab" providerId="LiveId" clId="{EAA8CA49-C468-452D-8FAD-585CF33353E0}" dt="2018-08-30T21:45:30.089" v="9125" actId="20577"/>
          <ac:spMkLst>
            <pc:docMk/>
            <pc:sldMk cId="1293894299" sldId="288"/>
            <ac:spMk id="3" creationId="{30C86E39-7ECA-4129-9B1F-3350F180689C}"/>
          </ac:spMkLst>
        </pc:spChg>
        <pc:spChg chg="mod">
          <ac:chgData name="JJ Rorie" userId="4a90942091122dab" providerId="LiveId" clId="{EAA8CA49-C468-452D-8FAD-585CF33353E0}" dt="2018-08-24T12:32:41.769" v="136" actId="14100"/>
          <ac:spMkLst>
            <pc:docMk/>
            <pc:sldMk cId="1293894299" sldId="288"/>
            <ac:spMk id="13" creationId="{61B79547-5D34-443F-B064-70161347A6D5}"/>
          </ac:spMkLst>
        </pc:spChg>
        <pc:spChg chg="del">
          <ac:chgData name="JJ Rorie" userId="4a90942091122dab" providerId="LiveId" clId="{EAA8CA49-C468-452D-8FAD-585CF33353E0}" dt="2018-08-24T17:23:57.096" v="7749" actId="478"/>
          <ac:spMkLst>
            <pc:docMk/>
            <pc:sldMk cId="1293894299" sldId="288"/>
            <ac:spMk id="15" creationId="{3FBFC7AA-6D46-463E-946E-888D22E0E6E1}"/>
          </ac:spMkLst>
        </pc:spChg>
        <pc:spChg chg="mod">
          <ac:chgData name="JJ Rorie" userId="4a90942091122dab" providerId="LiveId" clId="{EAA8CA49-C468-452D-8FAD-585CF33353E0}" dt="2018-08-24T12:28:58.526" v="56" actId="20577"/>
          <ac:spMkLst>
            <pc:docMk/>
            <pc:sldMk cId="1293894299" sldId="288"/>
            <ac:spMk id="19" creationId="{F73AD0A8-7413-4F16-BC27-A73415F0087F}"/>
          </ac:spMkLst>
        </pc:spChg>
        <pc:spChg chg="add">
          <ac:chgData name="JJ Rorie" userId="4a90942091122dab" providerId="LiveId" clId="{EAA8CA49-C468-452D-8FAD-585CF33353E0}" dt="2018-08-24T17:23:57.420" v="7750"/>
          <ac:spMkLst>
            <pc:docMk/>
            <pc:sldMk cId="1293894299" sldId="288"/>
            <ac:spMk id="21" creationId="{172D5051-AF03-44CB-ACB4-05B12442A304}"/>
          </ac:spMkLst>
        </pc:spChg>
        <pc:spChg chg="mod">
          <ac:chgData name="JJ Rorie" userId="4a90942091122dab" providerId="LiveId" clId="{EAA8CA49-C468-452D-8FAD-585CF33353E0}" dt="2018-08-24T12:32:37.413" v="135" actId="6549"/>
          <ac:spMkLst>
            <pc:docMk/>
            <pc:sldMk cId="1293894299" sldId="288"/>
            <ac:spMk id="23" creationId="{44BD57DF-D6AF-4746-B2DB-D6BCAD27D942}"/>
          </ac:spMkLst>
        </pc:spChg>
        <pc:spChg chg="del">
          <ac:chgData name="JJ Rorie" userId="4a90942091122dab" providerId="LiveId" clId="{EAA8CA49-C468-452D-8FAD-585CF33353E0}" dt="2018-08-24T12:24:13.826" v="2" actId="478"/>
          <ac:spMkLst>
            <pc:docMk/>
            <pc:sldMk cId="1293894299" sldId="288"/>
            <ac:spMk id="27" creationId="{9E74CDAE-1586-42FE-AD21-BE66E94A574A}"/>
          </ac:spMkLst>
        </pc:spChg>
        <pc:spChg chg="del">
          <ac:chgData name="JJ Rorie" userId="4a90942091122dab" providerId="LiveId" clId="{EAA8CA49-C468-452D-8FAD-585CF33353E0}" dt="2018-08-24T12:24:11.741" v="1" actId="478"/>
          <ac:spMkLst>
            <pc:docMk/>
            <pc:sldMk cId="1293894299" sldId="288"/>
            <ac:spMk id="28" creationId="{FA99F77C-9843-44B6-8BA8-FA15A19B7BFF}"/>
          </ac:spMkLst>
        </pc:spChg>
        <pc:spChg chg="del">
          <ac:chgData name="JJ Rorie" userId="4a90942091122dab" providerId="LiveId" clId="{EAA8CA49-C468-452D-8FAD-585CF33353E0}" dt="2018-08-24T12:24:11.741" v="1" actId="478"/>
          <ac:spMkLst>
            <pc:docMk/>
            <pc:sldMk cId="1293894299" sldId="288"/>
            <ac:spMk id="29" creationId="{4CC62DE9-110B-4BBB-B889-4FF60A63072C}"/>
          </ac:spMkLst>
        </pc:spChg>
        <pc:spChg chg="del">
          <ac:chgData name="JJ Rorie" userId="4a90942091122dab" providerId="LiveId" clId="{EAA8CA49-C468-452D-8FAD-585CF33353E0}" dt="2018-08-24T12:24:13.826" v="2" actId="478"/>
          <ac:spMkLst>
            <pc:docMk/>
            <pc:sldMk cId="1293894299" sldId="288"/>
            <ac:spMk id="30" creationId="{41E11E9D-4E12-4624-8F29-D41854A645A4}"/>
          </ac:spMkLst>
        </pc:spChg>
        <pc:spChg chg="del">
          <ac:chgData name="JJ Rorie" userId="4a90942091122dab" providerId="LiveId" clId="{EAA8CA49-C468-452D-8FAD-585CF33353E0}" dt="2018-08-24T12:24:11.741" v="1" actId="478"/>
          <ac:spMkLst>
            <pc:docMk/>
            <pc:sldMk cId="1293894299" sldId="288"/>
            <ac:spMk id="31" creationId="{8FE908C0-0235-4867-8989-D266A6C4C610}"/>
          </ac:spMkLst>
        </pc:spChg>
        <pc:spChg chg="del">
          <ac:chgData name="JJ Rorie" userId="4a90942091122dab" providerId="LiveId" clId="{EAA8CA49-C468-452D-8FAD-585CF33353E0}" dt="2018-08-24T12:24:11.741" v="1" actId="478"/>
          <ac:spMkLst>
            <pc:docMk/>
            <pc:sldMk cId="1293894299" sldId="288"/>
            <ac:spMk id="32" creationId="{ABEC61A1-E9CB-4569-841B-2355A880E1C8}"/>
          </ac:spMkLst>
        </pc:spChg>
        <pc:graphicFrameChg chg="add mod modGraphic">
          <ac:chgData name="JJ Rorie" userId="4a90942091122dab" providerId="LiveId" clId="{EAA8CA49-C468-452D-8FAD-585CF33353E0}" dt="2018-08-24T12:32:46.605" v="137" actId="1076"/>
          <ac:graphicFrameMkLst>
            <pc:docMk/>
            <pc:sldMk cId="1293894299" sldId="288"/>
            <ac:graphicFrameMk id="6" creationId="{94C00971-0C50-48D7-9B08-828F4FD35167}"/>
          </ac:graphicFrameMkLst>
        </pc:graphicFrameChg>
      </pc:sldChg>
      <pc:sldChg chg="addSp delSp modSp add ord">
        <pc:chgData name="JJ Rorie" userId="4a90942091122dab" providerId="LiveId" clId="{EAA8CA49-C468-452D-8FAD-585CF33353E0}" dt="2018-08-30T21:45:20.356" v="9120" actId="20577"/>
        <pc:sldMkLst>
          <pc:docMk/>
          <pc:sldMk cId="1064370997" sldId="289"/>
        </pc:sldMkLst>
        <pc:spChg chg="mod">
          <ac:chgData name="JJ Rorie" userId="4a90942091122dab" providerId="LiveId" clId="{EAA8CA49-C468-452D-8FAD-585CF33353E0}" dt="2018-08-30T21:45:20.356" v="9120" actId="20577"/>
          <ac:spMkLst>
            <pc:docMk/>
            <pc:sldMk cId="1064370997" sldId="289"/>
            <ac:spMk id="3" creationId="{30C86E39-7ECA-4129-9B1F-3350F180689C}"/>
          </ac:spMkLst>
        </pc:spChg>
        <pc:spChg chg="mod">
          <ac:chgData name="JJ Rorie" userId="4a90942091122dab" providerId="LiveId" clId="{EAA8CA49-C468-452D-8FAD-585CF33353E0}" dt="2018-08-24T13:23:22.016" v="3040" actId="14100"/>
          <ac:spMkLst>
            <pc:docMk/>
            <pc:sldMk cId="1064370997" sldId="289"/>
            <ac:spMk id="5" creationId="{E4F6D35B-962B-4441-8DA0-0975D72A2A1E}"/>
          </ac:spMkLst>
        </pc:spChg>
        <pc:spChg chg="add mod">
          <ac:chgData name="JJ Rorie" userId="4a90942091122dab" providerId="LiveId" clId="{EAA8CA49-C468-452D-8FAD-585CF33353E0}" dt="2018-08-24T13:23:19.558" v="3039" actId="14100"/>
          <ac:spMkLst>
            <pc:docMk/>
            <pc:sldMk cId="1064370997" sldId="289"/>
            <ac:spMk id="6" creationId="{E53EDB63-B5F3-412D-B8D2-7572B08472A7}"/>
          </ac:spMkLst>
        </pc:spChg>
        <pc:spChg chg="mod">
          <ac:chgData name="JJ Rorie" userId="4a90942091122dab" providerId="LiveId" clId="{EAA8CA49-C468-452D-8FAD-585CF33353E0}" dt="2018-08-24T12:49:17.796" v="648" actId="14100"/>
          <ac:spMkLst>
            <pc:docMk/>
            <pc:sldMk cId="1064370997" sldId="289"/>
            <ac:spMk id="13" creationId="{61B79547-5D34-443F-B064-70161347A6D5}"/>
          </ac:spMkLst>
        </pc:spChg>
        <pc:spChg chg="del">
          <ac:chgData name="JJ Rorie" userId="4a90942091122dab" providerId="LiveId" clId="{EAA8CA49-C468-452D-8FAD-585CF33353E0}" dt="2018-08-24T17:24:02.967" v="7755" actId="478"/>
          <ac:spMkLst>
            <pc:docMk/>
            <pc:sldMk cId="1064370997" sldId="289"/>
            <ac:spMk id="15" creationId="{3FBFC7AA-6D46-463E-946E-888D22E0E6E1}"/>
          </ac:spMkLst>
        </pc:spChg>
        <pc:spChg chg="mod ord">
          <ac:chgData name="JJ Rorie" userId="4a90942091122dab" providerId="LiveId" clId="{EAA8CA49-C468-452D-8FAD-585CF33353E0}" dt="2018-08-30T21:37:58.871" v="8938" actId="1076"/>
          <ac:spMkLst>
            <pc:docMk/>
            <pc:sldMk cId="1064370997" sldId="289"/>
            <ac:spMk id="19" creationId="{F73AD0A8-7413-4F16-BC27-A73415F0087F}"/>
          </ac:spMkLst>
        </pc:spChg>
        <pc:spChg chg="add mod">
          <ac:chgData name="JJ Rorie" userId="4a90942091122dab" providerId="LiveId" clId="{EAA8CA49-C468-452D-8FAD-585CF33353E0}" dt="2018-08-24T12:49:21.404" v="649" actId="1076"/>
          <ac:spMkLst>
            <pc:docMk/>
            <pc:sldMk cId="1064370997" sldId="289"/>
            <ac:spMk id="20" creationId="{86F73C33-5228-4A91-8C18-FA5A81344842}"/>
          </ac:spMkLst>
        </pc:spChg>
        <pc:spChg chg="add mod">
          <ac:chgData name="JJ Rorie" userId="4a90942091122dab" providerId="LiveId" clId="{EAA8CA49-C468-452D-8FAD-585CF33353E0}" dt="2018-08-24T12:49:38.197" v="671" actId="20577"/>
          <ac:spMkLst>
            <pc:docMk/>
            <pc:sldMk cId="1064370997" sldId="289"/>
            <ac:spMk id="21" creationId="{1A8BBBCB-122F-4B16-A213-CFF1FC4FA3BB}"/>
          </ac:spMkLst>
        </pc:spChg>
        <pc:spChg chg="add mod">
          <ac:chgData name="JJ Rorie" userId="4a90942091122dab" providerId="LiveId" clId="{EAA8CA49-C468-452D-8FAD-585CF33353E0}" dt="2018-08-24T12:50:27.881" v="824" actId="20577"/>
          <ac:spMkLst>
            <pc:docMk/>
            <pc:sldMk cId="1064370997" sldId="289"/>
            <ac:spMk id="22" creationId="{3AD5850F-748E-4EA9-A6CA-1B2C26E222F0}"/>
          </ac:spMkLst>
        </pc:spChg>
        <pc:spChg chg="mod ord">
          <ac:chgData name="JJ Rorie" userId="4a90942091122dab" providerId="LiveId" clId="{EAA8CA49-C468-452D-8FAD-585CF33353E0}" dt="2018-08-30T21:37:58.871" v="8938" actId="1076"/>
          <ac:spMkLst>
            <pc:docMk/>
            <pc:sldMk cId="1064370997" sldId="289"/>
            <ac:spMk id="23" creationId="{44BD57DF-D6AF-4746-B2DB-D6BCAD27D942}"/>
          </ac:spMkLst>
        </pc:spChg>
        <pc:spChg chg="add mod">
          <ac:chgData name="JJ Rorie" userId="4a90942091122dab" providerId="LiveId" clId="{EAA8CA49-C468-452D-8FAD-585CF33353E0}" dt="2018-08-24T12:49:26.857" v="650" actId="1076"/>
          <ac:spMkLst>
            <pc:docMk/>
            <pc:sldMk cId="1064370997" sldId="289"/>
            <ac:spMk id="24" creationId="{D9BF2A51-94EB-4E9F-AE9B-E686B905A0BB}"/>
          </ac:spMkLst>
        </pc:spChg>
        <pc:spChg chg="add mod">
          <ac:chgData name="JJ Rorie" userId="4a90942091122dab" providerId="LiveId" clId="{EAA8CA49-C468-452D-8FAD-585CF33353E0}" dt="2018-08-30T21:37:55.666" v="8937" actId="1076"/>
          <ac:spMkLst>
            <pc:docMk/>
            <pc:sldMk cId="1064370997" sldId="289"/>
            <ac:spMk id="25" creationId="{1E2F6118-1065-4809-A886-8DDC91B03B00}"/>
          </ac:spMkLst>
        </pc:spChg>
        <pc:spChg chg="add mod">
          <ac:chgData name="JJ Rorie" userId="4a90942091122dab" providerId="LiveId" clId="{EAA8CA49-C468-452D-8FAD-585CF33353E0}" dt="2018-08-30T21:37:55.666" v="8937" actId="1076"/>
          <ac:spMkLst>
            <pc:docMk/>
            <pc:sldMk cId="1064370997" sldId="289"/>
            <ac:spMk id="26" creationId="{8C4AAF47-8845-49B5-8D0D-310F20D186E7}"/>
          </ac:spMkLst>
        </pc:spChg>
        <pc:spChg chg="del">
          <ac:chgData name="JJ Rorie" userId="4a90942091122dab" providerId="LiveId" clId="{EAA8CA49-C468-452D-8FAD-585CF33353E0}" dt="2018-08-24T12:49:01.826" v="645" actId="478"/>
          <ac:spMkLst>
            <pc:docMk/>
            <pc:sldMk cId="1064370997" sldId="289"/>
            <ac:spMk id="27" creationId="{9E74CDAE-1586-42FE-AD21-BE66E94A574A}"/>
          </ac:spMkLst>
        </pc:spChg>
        <pc:spChg chg="del">
          <ac:chgData name="JJ Rorie" userId="4a90942091122dab" providerId="LiveId" clId="{EAA8CA49-C468-452D-8FAD-585CF33353E0}" dt="2018-08-24T12:48:59.856" v="644" actId="478"/>
          <ac:spMkLst>
            <pc:docMk/>
            <pc:sldMk cId="1064370997" sldId="289"/>
            <ac:spMk id="28" creationId="{FA99F77C-9843-44B6-8BA8-FA15A19B7BFF}"/>
          </ac:spMkLst>
        </pc:spChg>
        <pc:spChg chg="del">
          <ac:chgData name="JJ Rorie" userId="4a90942091122dab" providerId="LiveId" clId="{EAA8CA49-C468-452D-8FAD-585CF33353E0}" dt="2018-08-24T12:48:59.856" v="644" actId="478"/>
          <ac:spMkLst>
            <pc:docMk/>
            <pc:sldMk cId="1064370997" sldId="289"/>
            <ac:spMk id="29" creationId="{4CC62DE9-110B-4BBB-B889-4FF60A63072C}"/>
          </ac:spMkLst>
        </pc:spChg>
        <pc:spChg chg="del">
          <ac:chgData name="JJ Rorie" userId="4a90942091122dab" providerId="LiveId" clId="{EAA8CA49-C468-452D-8FAD-585CF33353E0}" dt="2018-08-24T12:48:59.856" v="644" actId="478"/>
          <ac:spMkLst>
            <pc:docMk/>
            <pc:sldMk cId="1064370997" sldId="289"/>
            <ac:spMk id="30" creationId="{41E11E9D-4E12-4624-8F29-D41854A645A4}"/>
          </ac:spMkLst>
        </pc:spChg>
        <pc:spChg chg="del">
          <ac:chgData name="JJ Rorie" userId="4a90942091122dab" providerId="LiveId" clId="{EAA8CA49-C468-452D-8FAD-585CF33353E0}" dt="2018-08-24T12:49:01.826" v="645" actId="478"/>
          <ac:spMkLst>
            <pc:docMk/>
            <pc:sldMk cId="1064370997" sldId="289"/>
            <ac:spMk id="31" creationId="{8FE908C0-0235-4867-8989-D266A6C4C610}"/>
          </ac:spMkLst>
        </pc:spChg>
        <pc:spChg chg="del">
          <ac:chgData name="JJ Rorie" userId="4a90942091122dab" providerId="LiveId" clId="{EAA8CA49-C468-452D-8FAD-585CF33353E0}" dt="2018-08-24T12:48:59.856" v="644" actId="478"/>
          <ac:spMkLst>
            <pc:docMk/>
            <pc:sldMk cId="1064370997" sldId="289"/>
            <ac:spMk id="32" creationId="{ABEC61A1-E9CB-4569-841B-2355A880E1C8}"/>
          </ac:spMkLst>
        </pc:spChg>
        <pc:spChg chg="add">
          <ac:chgData name="JJ Rorie" userId="4a90942091122dab" providerId="LiveId" clId="{EAA8CA49-C468-452D-8FAD-585CF33353E0}" dt="2018-08-24T17:24:03.287" v="7756"/>
          <ac:spMkLst>
            <pc:docMk/>
            <pc:sldMk cId="1064370997" sldId="289"/>
            <ac:spMk id="33" creationId="{CDA080B4-069A-45AA-AEEA-E7F8AF8B5A0C}"/>
          </ac:spMkLst>
        </pc:spChg>
      </pc:sldChg>
      <pc:sldChg chg="addSp delSp modSp add ord">
        <pc:chgData name="JJ Rorie" userId="4a90942091122dab" providerId="LiveId" clId="{EAA8CA49-C468-452D-8FAD-585CF33353E0}" dt="2018-08-30T21:44:33" v="9104" actId="20577"/>
        <pc:sldMkLst>
          <pc:docMk/>
          <pc:sldMk cId="3040615086" sldId="292"/>
        </pc:sldMkLst>
        <pc:spChg chg="add mod">
          <ac:chgData name="JJ Rorie" userId="4a90942091122dab" providerId="LiveId" clId="{EAA8CA49-C468-452D-8FAD-585CF33353E0}" dt="2018-08-24T13:17:34.114" v="2551" actId="1076"/>
          <ac:spMkLst>
            <pc:docMk/>
            <pc:sldMk cId="3040615086" sldId="292"/>
            <ac:spMk id="2" creationId="{9A69A168-5868-492C-82B2-01299F797016}"/>
          </ac:spMkLst>
        </pc:spChg>
        <pc:spChg chg="add mod">
          <ac:chgData name="JJ Rorie" userId="4a90942091122dab" providerId="LiveId" clId="{EAA8CA49-C468-452D-8FAD-585CF33353E0}" dt="2018-08-24T13:17:34.114" v="2551" actId="1076"/>
          <ac:spMkLst>
            <pc:docMk/>
            <pc:sldMk cId="3040615086" sldId="292"/>
            <ac:spMk id="3" creationId="{22121BEB-A782-4D49-8281-5D56CE0AA155}"/>
          </ac:spMkLst>
        </pc:spChg>
        <pc:spChg chg="mod">
          <ac:chgData name="JJ Rorie" userId="4a90942091122dab" providerId="LiveId" clId="{EAA8CA49-C468-452D-8FAD-585CF33353E0}" dt="2018-08-30T21:37:17.452" v="8934" actId="14100"/>
          <ac:spMkLst>
            <pc:docMk/>
            <pc:sldMk cId="3040615086" sldId="292"/>
            <ac:spMk id="5" creationId="{E4F6D35B-962B-4441-8DA0-0975D72A2A1E}"/>
          </ac:spMkLst>
        </pc:spChg>
        <pc:spChg chg="add mod">
          <ac:chgData name="JJ Rorie" userId="4a90942091122dab" providerId="LiveId" clId="{EAA8CA49-C468-452D-8FAD-585CF33353E0}" dt="2018-08-24T13:17:34.114" v="2551" actId="1076"/>
          <ac:spMkLst>
            <pc:docMk/>
            <pc:sldMk cId="3040615086" sldId="292"/>
            <ac:spMk id="6" creationId="{7696CD0E-ED0A-4E08-87ED-FFFC910806AE}"/>
          </ac:spMkLst>
        </pc:spChg>
        <pc:spChg chg="add mod">
          <ac:chgData name="JJ Rorie" userId="4a90942091122dab" providerId="LiveId" clId="{EAA8CA49-C468-452D-8FAD-585CF33353E0}" dt="2018-08-24T13:17:34.114" v="2551" actId="1076"/>
          <ac:spMkLst>
            <pc:docMk/>
            <pc:sldMk cId="3040615086" sldId="292"/>
            <ac:spMk id="7" creationId="{0A259A41-3597-4BA6-81F7-204A53876BFA}"/>
          </ac:spMkLst>
        </pc:spChg>
        <pc:spChg chg="mod">
          <ac:chgData name="JJ Rorie" userId="4a90942091122dab" providerId="LiveId" clId="{EAA8CA49-C468-452D-8FAD-585CF33353E0}" dt="2018-08-30T21:44:33" v="9104" actId="20577"/>
          <ac:spMkLst>
            <pc:docMk/>
            <pc:sldMk cId="3040615086" sldId="292"/>
            <ac:spMk id="13" creationId="{13E5F71C-1C6B-4269-AB07-4849044F7FBD}"/>
          </ac:spMkLst>
        </pc:spChg>
        <pc:spChg chg="del">
          <ac:chgData name="JJ Rorie" userId="4a90942091122dab" providerId="LiveId" clId="{EAA8CA49-C468-452D-8FAD-585CF33353E0}" dt="2018-08-24T17:24:33.646" v="7781" actId="478"/>
          <ac:spMkLst>
            <pc:docMk/>
            <pc:sldMk cId="3040615086" sldId="292"/>
            <ac:spMk id="17" creationId="{1CF4E947-8D83-4742-9BC1-2331B6701552}"/>
          </ac:spMkLst>
        </pc:spChg>
        <pc:spChg chg="add">
          <ac:chgData name="JJ Rorie" userId="4a90942091122dab" providerId="LiveId" clId="{EAA8CA49-C468-452D-8FAD-585CF33353E0}" dt="2018-08-24T17:24:33.949" v="7782"/>
          <ac:spMkLst>
            <pc:docMk/>
            <pc:sldMk cId="3040615086" sldId="292"/>
            <ac:spMk id="23" creationId="{103001A1-5C33-4DD1-83A2-5D9823EB8662}"/>
          </ac:spMkLst>
        </pc:spChg>
        <pc:graphicFrameChg chg="mod modGraphic">
          <ac:chgData name="JJ Rorie" userId="4a90942091122dab" providerId="LiveId" clId="{EAA8CA49-C468-452D-8FAD-585CF33353E0}" dt="2018-08-24T13:17:55.051" v="2556" actId="14734"/>
          <ac:graphicFrameMkLst>
            <pc:docMk/>
            <pc:sldMk cId="3040615086" sldId="292"/>
            <ac:graphicFrameMk id="18" creationId="{9DD4586B-26BD-47B5-9F57-217ADB2FA632}"/>
          </ac:graphicFrameMkLst>
        </pc:graphicFrameChg>
        <pc:cxnChg chg="add mod">
          <ac:chgData name="JJ Rorie" userId="4a90942091122dab" providerId="LiveId" clId="{EAA8CA49-C468-452D-8FAD-585CF33353E0}" dt="2018-08-24T13:17:34.114" v="2551" actId="1076"/>
          <ac:cxnSpMkLst>
            <pc:docMk/>
            <pc:sldMk cId="3040615086" sldId="292"/>
            <ac:cxnSpMk id="19" creationId="{F10D3BE8-6EA1-4128-A31C-70D57E35288E}"/>
          </ac:cxnSpMkLst>
        </pc:cxnChg>
        <pc:cxnChg chg="add mod">
          <ac:chgData name="JJ Rorie" userId="4a90942091122dab" providerId="LiveId" clId="{EAA8CA49-C468-452D-8FAD-585CF33353E0}" dt="2018-08-24T13:17:34.114" v="2551" actId="1076"/>
          <ac:cxnSpMkLst>
            <pc:docMk/>
            <pc:sldMk cId="3040615086" sldId="292"/>
            <ac:cxnSpMk id="20" creationId="{6B6C6B54-16A9-454E-8CEE-CBF6BB386BE5}"/>
          </ac:cxnSpMkLst>
        </pc:cxnChg>
        <pc:cxnChg chg="add mod">
          <ac:chgData name="JJ Rorie" userId="4a90942091122dab" providerId="LiveId" clId="{EAA8CA49-C468-452D-8FAD-585CF33353E0}" dt="2018-08-24T13:17:34.114" v="2551" actId="1076"/>
          <ac:cxnSpMkLst>
            <pc:docMk/>
            <pc:sldMk cId="3040615086" sldId="292"/>
            <ac:cxnSpMk id="21" creationId="{34F8CC89-24D6-41A2-A01D-3BEA280BBAA2}"/>
          </ac:cxnSpMkLst>
        </pc:cxnChg>
        <pc:cxnChg chg="add mod">
          <ac:chgData name="JJ Rorie" userId="4a90942091122dab" providerId="LiveId" clId="{EAA8CA49-C468-452D-8FAD-585CF33353E0}" dt="2018-08-24T13:17:34.114" v="2551" actId="1076"/>
          <ac:cxnSpMkLst>
            <pc:docMk/>
            <pc:sldMk cId="3040615086" sldId="292"/>
            <ac:cxnSpMk id="22" creationId="{5E3DAF9E-0132-4716-A427-D60DB2B8A2BA}"/>
          </ac:cxnSpMkLst>
        </pc:cxnChg>
      </pc:sldChg>
      <pc:sldChg chg="addSp delSp modSp add ord">
        <pc:chgData name="JJ Rorie" userId="4a90942091122dab" providerId="LiveId" clId="{EAA8CA49-C468-452D-8FAD-585CF33353E0}" dt="2018-08-30T21:46:32.277" v="9141"/>
        <pc:sldMkLst>
          <pc:docMk/>
          <pc:sldMk cId="2636425642" sldId="293"/>
        </pc:sldMkLst>
        <pc:spChg chg="mod">
          <ac:chgData name="JJ Rorie" userId="4a90942091122dab" providerId="LiveId" clId="{EAA8CA49-C468-452D-8FAD-585CF33353E0}" dt="2018-08-30T21:44:28.285" v="9100" actId="20577"/>
          <ac:spMkLst>
            <pc:docMk/>
            <pc:sldMk cId="2636425642" sldId="293"/>
            <ac:spMk id="3" creationId="{30C86E39-7ECA-4129-9B1F-3350F180689C}"/>
          </ac:spMkLst>
        </pc:spChg>
        <pc:spChg chg="mod">
          <ac:chgData name="JJ Rorie" userId="4a90942091122dab" providerId="LiveId" clId="{EAA8CA49-C468-452D-8FAD-585CF33353E0}" dt="2018-08-24T13:23:30.970" v="3059" actId="14100"/>
          <ac:spMkLst>
            <pc:docMk/>
            <pc:sldMk cId="2636425642" sldId="293"/>
            <ac:spMk id="5" creationId="{E4F6D35B-962B-4441-8DA0-0975D72A2A1E}"/>
          </ac:spMkLst>
        </pc:spChg>
        <pc:spChg chg="del">
          <ac:chgData name="JJ Rorie" userId="4a90942091122dab" providerId="LiveId" clId="{EAA8CA49-C468-452D-8FAD-585CF33353E0}" dt="2018-08-24T13:20:37.308" v="2841" actId="478"/>
          <ac:spMkLst>
            <pc:docMk/>
            <pc:sldMk cId="2636425642" sldId="293"/>
            <ac:spMk id="6" creationId="{E53EDB63-B5F3-412D-B8D2-7572B08472A7}"/>
          </ac:spMkLst>
        </pc:spChg>
        <pc:spChg chg="mod">
          <ac:chgData name="JJ Rorie" userId="4a90942091122dab" providerId="LiveId" clId="{EAA8CA49-C468-452D-8FAD-585CF33353E0}" dt="2018-08-24T13:20:32.456" v="2840" actId="14100"/>
          <ac:spMkLst>
            <pc:docMk/>
            <pc:sldMk cId="2636425642" sldId="293"/>
            <ac:spMk id="13" creationId="{61B79547-5D34-443F-B064-70161347A6D5}"/>
          </ac:spMkLst>
        </pc:spChg>
        <pc:spChg chg="del">
          <ac:chgData name="JJ Rorie" userId="4a90942091122dab" providerId="LiveId" clId="{EAA8CA49-C468-452D-8FAD-585CF33353E0}" dt="2018-08-24T17:24:04.865" v="7757" actId="478"/>
          <ac:spMkLst>
            <pc:docMk/>
            <pc:sldMk cId="2636425642" sldId="293"/>
            <ac:spMk id="15" creationId="{3FBFC7AA-6D46-463E-946E-888D22E0E6E1}"/>
          </ac:spMkLst>
        </pc:spChg>
        <pc:spChg chg="mod">
          <ac:chgData name="JJ Rorie" userId="4a90942091122dab" providerId="LiveId" clId="{EAA8CA49-C468-452D-8FAD-585CF33353E0}" dt="2018-08-24T13:19:04.512" v="2578" actId="20577"/>
          <ac:spMkLst>
            <pc:docMk/>
            <pc:sldMk cId="2636425642" sldId="293"/>
            <ac:spMk id="19" creationId="{F73AD0A8-7413-4F16-BC27-A73415F0087F}"/>
          </ac:spMkLst>
        </pc:spChg>
        <pc:spChg chg="del">
          <ac:chgData name="JJ Rorie" userId="4a90942091122dab" providerId="LiveId" clId="{EAA8CA49-C468-452D-8FAD-585CF33353E0}" dt="2018-08-24T13:19:09.811" v="2580" actId="478"/>
          <ac:spMkLst>
            <pc:docMk/>
            <pc:sldMk cId="2636425642" sldId="293"/>
            <ac:spMk id="20" creationId="{86F73C33-5228-4A91-8C18-FA5A81344842}"/>
          </ac:spMkLst>
        </pc:spChg>
        <pc:spChg chg="del">
          <ac:chgData name="JJ Rorie" userId="4a90942091122dab" providerId="LiveId" clId="{EAA8CA49-C468-452D-8FAD-585CF33353E0}" dt="2018-08-24T13:19:08.027" v="2579" actId="478"/>
          <ac:spMkLst>
            <pc:docMk/>
            <pc:sldMk cId="2636425642" sldId="293"/>
            <ac:spMk id="21" creationId="{1A8BBBCB-122F-4B16-A213-CFF1FC4FA3BB}"/>
          </ac:spMkLst>
        </pc:spChg>
        <pc:spChg chg="del">
          <ac:chgData name="JJ Rorie" userId="4a90942091122dab" providerId="LiveId" clId="{EAA8CA49-C468-452D-8FAD-585CF33353E0}" dt="2018-08-24T13:19:08.027" v="2579" actId="478"/>
          <ac:spMkLst>
            <pc:docMk/>
            <pc:sldMk cId="2636425642" sldId="293"/>
            <ac:spMk id="22" creationId="{3AD5850F-748E-4EA9-A6CA-1B2C26E222F0}"/>
          </ac:spMkLst>
        </pc:spChg>
        <pc:spChg chg="mod">
          <ac:chgData name="JJ Rorie" userId="4a90942091122dab" providerId="LiveId" clId="{EAA8CA49-C468-452D-8FAD-585CF33353E0}" dt="2018-08-24T13:23:57.786" v="3106" actId="20577"/>
          <ac:spMkLst>
            <pc:docMk/>
            <pc:sldMk cId="2636425642" sldId="293"/>
            <ac:spMk id="23" creationId="{44BD57DF-D6AF-4746-B2DB-D6BCAD27D942}"/>
          </ac:spMkLst>
        </pc:spChg>
        <pc:spChg chg="del">
          <ac:chgData name="JJ Rorie" userId="4a90942091122dab" providerId="LiveId" clId="{EAA8CA49-C468-452D-8FAD-585CF33353E0}" dt="2018-08-24T13:19:09.811" v="2580" actId="478"/>
          <ac:spMkLst>
            <pc:docMk/>
            <pc:sldMk cId="2636425642" sldId="293"/>
            <ac:spMk id="24" creationId="{D9BF2A51-94EB-4E9F-AE9B-E686B905A0BB}"/>
          </ac:spMkLst>
        </pc:spChg>
        <pc:spChg chg="del">
          <ac:chgData name="JJ Rorie" userId="4a90942091122dab" providerId="LiveId" clId="{EAA8CA49-C468-452D-8FAD-585CF33353E0}" dt="2018-08-24T13:19:08.027" v="2579" actId="478"/>
          <ac:spMkLst>
            <pc:docMk/>
            <pc:sldMk cId="2636425642" sldId="293"/>
            <ac:spMk id="25" creationId="{1E2F6118-1065-4809-A886-8DDC91B03B00}"/>
          </ac:spMkLst>
        </pc:spChg>
        <pc:spChg chg="del">
          <ac:chgData name="JJ Rorie" userId="4a90942091122dab" providerId="LiveId" clId="{EAA8CA49-C468-452D-8FAD-585CF33353E0}" dt="2018-08-24T13:19:08.027" v="2579" actId="478"/>
          <ac:spMkLst>
            <pc:docMk/>
            <pc:sldMk cId="2636425642" sldId="293"/>
            <ac:spMk id="26" creationId="{8C4AAF47-8845-49B5-8D0D-310F20D186E7}"/>
          </ac:spMkLst>
        </pc:spChg>
        <pc:spChg chg="add">
          <ac:chgData name="JJ Rorie" userId="4a90942091122dab" providerId="LiveId" clId="{EAA8CA49-C468-452D-8FAD-585CF33353E0}" dt="2018-08-24T17:24:05.171" v="7758"/>
          <ac:spMkLst>
            <pc:docMk/>
            <pc:sldMk cId="2636425642" sldId="293"/>
            <ac:spMk id="27" creationId="{758D31E4-FB6A-432E-B3BC-1DC1F8288E49}"/>
          </ac:spMkLst>
        </pc:spChg>
      </pc:sldChg>
      <pc:sldChg chg="addSp delSp modSp add">
        <pc:chgData name="JJ Rorie" userId="4a90942091122dab" providerId="LiveId" clId="{EAA8CA49-C468-452D-8FAD-585CF33353E0}" dt="2018-08-30T21:44:13.757" v="9089" actId="20577"/>
        <pc:sldMkLst>
          <pc:docMk/>
          <pc:sldMk cId="2358533634" sldId="295"/>
        </pc:sldMkLst>
        <pc:spChg chg="mod">
          <ac:chgData name="JJ Rorie" userId="4a90942091122dab" providerId="LiveId" clId="{EAA8CA49-C468-452D-8FAD-585CF33353E0}" dt="2018-08-24T14:01:42.761" v="4123" actId="20577"/>
          <ac:spMkLst>
            <pc:docMk/>
            <pc:sldMk cId="2358533634" sldId="295"/>
            <ac:spMk id="5" creationId="{E4F6D35B-962B-4441-8DA0-0975D72A2A1E}"/>
          </ac:spMkLst>
        </pc:spChg>
        <pc:spChg chg="mod">
          <ac:chgData name="JJ Rorie" userId="4a90942091122dab" providerId="LiveId" clId="{EAA8CA49-C468-452D-8FAD-585CF33353E0}" dt="2018-08-30T21:44:13.757" v="9089" actId="20577"/>
          <ac:spMkLst>
            <pc:docMk/>
            <pc:sldMk cId="2358533634" sldId="295"/>
            <ac:spMk id="13" creationId="{D01B791C-8670-45AB-A97A-5B04651E9EE2}"/>
          </ac:spMkLst>
        </pc:spChg>
        <pc:spChg chg="del">
          <ac:chgData name="JJ Rorie" userId="4a90942091122dab" providerId="LiveId" clId="{EAA8CA49-C468-452D-8FAD-585CF33353E0}" dt="2018-08-24T17:24:09.257" v="7761" actId="478"/>
          <ac:spMkLst>
            <pc:docMk/>
            <pc:sldMk cId="2358533634" sldId="295"/>
            <ac:spMk id="17" creationId="{B58CA378-0568-454C-88F1-594963F2B1A7}"/>
          </ac:spMkLst>
        </pc:spChg>
        <pc:spChg chg="mod">
          <ac:chgData name="JJ Rorie" userId="4a90942091122dab" providerId="LiveId" clId="{EAA8CA49-C468-452D-8FAD-585CF33353E0}" dt="2018-08-24T14:05:14.843" v="4584" actId="6549"/>
          <ac:spMkLst>
            <pc:docMk/>
            <pc:sldMk cId="2358533634" sldId="295"/>
            <ac:spMk id="18" creationId="{68964F8C-0400-4C7F-904D-5F90E2B6B64B}"/>
          </ac:spMkLst>
        </pc:spChg>
        <pc:spChg chg="add">
          <ac:chgData name="JJ Rorie" userId="4a90942091122dab" providerId="LiveId" clId="{EAA8CA49-C468-452D-8FAD-585CF33353E0}" dt="2018-08-24T17:24:09.580" v="7762"/>
          <ac:spMkLst>
            <pc:docMk/>
            <pc:sldMk cId="2358533634" sldId="295"/>
            <ac:spMk id="19" creationId="{C0427886-5980-42F2-9741-DF1567ECBEA4}"/>
          </ac:spMkLst>
        </pc:spChg>
      </pc:sldChg>
      <pc:sldChg chg="addSp delSp modSp add">
        <pc:chgData name="JJ Rorie" userId="4a90942091122dab" providerId="LiveId" clId="{EAA8CA49-C468-452D-8FAD-585CF33353E0}" dt="2018-08-30T21:44:07.341" v="9083" actId="20577"/>
        <pc:sldMkLst>
          <pc:docMk/>
          <pc:sldMk cId="851135603" sldId="296"/>
        </pc:sldMkLst>
        <pc:spChg chg="mod">
          <ac:chgData name="JJ Rorie" userId="4a90942091122dab" providerId="LiveId" clId="{EAA8CA49-C468-452D-8FAD-585CF33353E0}" dt="2018-08-24T17:39:20.088" v="7924" actId="6549"/>
          <ac:spMkLst>
            <pc:docMk/>
            <pc:sldMk cId="851135603" sldId="296"/>
            <ac:spMk id="5" creationId="{E4F6D35B-962B-4441-8DA0-0975D72A2A1E}"/>
          </ac:spMkLst>
        </pc:spChg>
        <pc:spChg chg="mod">
          <ac:chgData name="JJ Rorie" userId="4a90942091122dab" providerId="LiveId" clId="{EAA8CA49-C468-452D-8FAD-585CF33353E0}" dt="2018-08-30T21:44:07.341" v="9083" actId="20577"/>
          <ac:spMkLst>
            <pc:docMk/>
            <pc:sldMk cId="851135603" sldId="296"/>
            <ac:spMk id="13" creationId="{D01B791C-8670-45AB-A97A-5B04651E9EE2}"/>
          </ac:spMkLst>
        </pc:spChg>
        <pc:spChg chg="del">
          <ac:chgData name="JJ Rorie" userId="4a90942091122dab" providerId="LiveId" clId="{EAA8CA49-C468-452D-8FAD-585CF33353E0}" dt="2018-08-24T17:24:11.367" v="7763" actId="478"/>
          <ac:spMkLst>
            <pc:docMk/>
            <pc:sldMk cId="851135603" sldId="296"/>
            <ac:spMk id="17" creationId="{B58CA378-0568-454C-88F1-594963F2B1A7}"/>
          </ac:spMkLst>
        </pc:spChg>
        <pc:spChg chg="mod">
          <ac:chgData name="JJ Rorie" userId="4a90942091122dab" providerId="LiveId" clId="{EAA8CA49-C468-452D-8FAD-585CF33353E0}" dt="2018-08-24T17:25:48.467" v="7847" actId="6549"/>
          <ac:spMkLst>
            <pc:docMk/>
            <pc:sldMk cId="851135603" sldId="296"/>
            <ac:spMk id="18" creationId="{68964F8C-0400-4C7F-904D-5F90E2B6B64B}"/>
          </ac:spMkLst>
        </pc:spChg>
        <pc:spChg chg="add">
          <ac:chgData name="JJ Rorie" userId="4a90942091122dab" providerId="LiveId" clId="{EAA8CA49-C468-452D-8FAD-585CF33353E0}" dt="2018-08-24T17:24:11.665" v="7764"/>
          <ac:spMkLst>
            <pc:docMk/>
            <pc:sldMk cId="851135603" sldId="296"/>
            <ac:spMk id="19" creationId="{C03C7BE0-BC47-41F7-8D2D-D2803D3CF437}"/>
          </ac:spMkLst>
        </pc:spChg>
      </pc:sldChg>
      <pc:sldChg chg="addSp delSp modSp add">
        <pc:chgData name="JJ Rorie" userId="4a90942091122dab" providerId="LiveId" clId="{EAA8CA49-C468-452D-8FAD-585CF33353E0}" dt="2018-08-30T21:43:50.798" v="9069" actId="20577"/>
        <pc:sldMkLst>
          <pc:docMk/>
          <pc:sldMk cId="1644519192" sldId="298"/>
        </pc:sldMkLst>
        <pc:spChg chg="mod">
          <ac:chgData name="JJ Rorie" userId="4a90942091122dab" providerId="LiveId" clId="{EAA8CA49-C468-452D-8FAD-585CF33353E0}" dt="2018-08-30T21:22:46.762" v="8017" actId="6549"/>
          <ac:spMkLst>
            <pc:docMk/>
            <pc:sldMk cId="1644519192" sldId="298"/>
            <ac:spMk id="5" creationId="{E4F6D35B-962B-4441-8DA0-0975D72A2A1E}"/>
          </ac:spMkLst>
        </pc:spChg>
        <pc:spChg chg="mod">
          <ac:chgData name="JJ Rorie" userId="4a90942091122dab" providerId="LiveId" clId="{EAA8CA49-C468-452D-8FAD-585CF33353E0}" dt="2018-08-24T14:46:34.232" v="4995" actId="1076"/>
          <ac:spMkLst>
            <pc:docMk/>
            <pc:sldMk cId="1644519192" sldId="298"/>
            <ac:spMk id="11" creationId="{63559162-C6FB-4BA5-B72F-E2FF4BDA08E5}"/>
          </ac:spMkLst>
        </pc:spChg>
        <pc:spChg chg="mod">
          <ac:chgData name="JJ Rorie" userId="4a90942091122dab" providerId="LiveId" clId="{EAA8CA49-C468-452D-8FAD-585CF33353E0}" dt="2018-08-30T21:43:50.798" v="9069" actId="20577"/>
          <ac:spMkLst>
            <pc:docMk/>
            <pc:sldMk cId="1644519192" sldId="298"/>
            <ac:spMk id="13" creationId="{D01B791C-8670-45AB-A97A-5B04651E9EE2}"/>
          </ac:spMkLst>
        </pc:spChg>
        <pc:spChg chg="del">
          <ac:chgData name="JJ Rorie" userId="4a90942091122dab" providerId="LiveId" clId="{EAA8CA49-C468-452D-8FAD-585CF33353E0}" dt="2018-08-24T17:24:15.357" v="7767" actId="478"/>
          <ac:spMkLst>
            <pc:docMk/>
            <pc:sldMk cId="1644519192" sldId="298"/>
            <ac:spMk id="17" creationId="{B58CA378-0568-454C-88F1-594963F2B1A7}"/>
          </ac:spMkLst>
        </pc:spChg>
        <pc:spChg chg="del">
          <ac:chgData name="JJ Rorie" userId="4a90942091122dab" providerId="LiveId" clId="{EAA8CA49-C468-452D-8FAD-585CF33353E0}" dt="2018-08-24T14:54:33.121" v="5685" actId="478"/>
          <ac:spMkLst>
            <pc:docMk/>
            <pc:sldMk cId="1644519192" sldId="298"/>
            <ac:spMk id="18" creationId="{68964F8C-0400-4C7F-904D-5F90E2B6B64B}"/>
          </ac:spMkLst>
        </pc:spChg>
        <pc:spChg chg="add mod">
          <ac:chgData name="JJ Rorie" userId="4a90942091122dab" providerId="LiveId" clId="{EAA8CA49-C468-452D-8FAD-585CF33353E0}" dt="2018-08-24T14:58:31.444" v="6084" actId="6549"/>
          <ac:spMkLst>
            <pc:docMk/>
            <pc:sldMk cId="1644519192" sldId="298"/>
            <ac:spMk id="20" creationId="{56DD03EF-6670-4A7F-8E86-10F184D4D718}"/>
          </ac:spMkLst>
        </pc:spChg>
        <pc:spChg chg="add">
          <ac:chgData name="JJ Rorie" userId="4a90942091122dab" providerId="LiveId" clId="{EAA8CA49-C468-452D-8FAD-585CF33353E0}" dt="2018-08-24T17:24:15.643" v="7768"/>
          <ac:spMkLst>
            <pc:docMk/>
            <pc:sldMk cId="1644519192" sldId="298"/>
            <ac:spMk id="21" creationId="{24E6D939-788B-49F5-A7D0-D3593F8C61BF}"/>
          </ac:spMkLst>
        </pc:spChg>
        <pc:graphicFrameChg chg="add mod modGraphic">
          <ac:chgData name="JJ Rorie" userId="4a90942091122dab" providerId="LiveId" clId="{EAA8CA49-C468-452D-8FAD-585CF33353E0}" dt="2018-08-24T14:56:21.705" v="5865" actId="1076"/>
          <ac:graphicFrameMkLst>
            <pc:docMk/>
            <pc:sldMk cId="1644519192" sldId="298"/>
            <ac:graphicFrameMk id="19" creationId="{C76E5C52-C6F9-4E37-B550-A979DDBBB46E}"/>
          </ac:graphicFrameMkLst>
        </pc:graphicFrameChg>
        <pc:cxnChg chg="mod">
          <ac:chgData name="JJ Rorie" userId="4a90942091122dab" providerId="LiveId" clId="{EAA8CA49-C468-452D-8FAD-585CF33353E0}" dt="2018-08-24T14:46:38.519" v="4996" actId="14100"/>
          <ac:cxnSpMkLst>
            <pc:docMk/>
            <pc:sldMk cId="1644519192" sldId="298"/>
            <ac:cxnSpMk id="4" creationId="{9335051E-54D7-463E-8EA1-0F7937C5934E}"/>
          </ac:cxnSpMkLst>
        </pc:cxnChg>
      </pc:sldChg>
      <pc:sldChg chg="addSp delSp modSp add">
        <pc:chgData name="JJ Rorie" userId="4a90942091122dab" providerId="LiveId" clId="{EAA8CA49-C468-452D-8FAD-585CF33353E0}" dt="2018-08-30T21:43:56.101" v="9073" actId="20577"/>
        <pc:sldMkLst>
          <pc:docMk/>
          <pc:sldMk cId="491508852" sldId="299"/>
        </pc:sldMkLst>
        <pc:spChg chg="mod">
          <ac:chgData name="JJ Rorie" userId="4a90942091122dab" providerId="LiveId" clId="{EAA8CA49-C468-452D-8FAD-585CF33353E0}" dt="2018-08-30T21:43:56.101" v="9073" actId="20577"/>
          <ac:spMkLst>
            <pc:docMk/>
            <pc:sldMk cId="491508852" sldId="299"/>
            <ac:spMk id="13" creationId="{D01B791C-8670-45AB-A97A-5B04651E9EE2}"/>
          </ac:spMkLst>
        </pc:spChg>
        <pc:spChg chg="del">
          <ac:chgData name="JJ Rorie" userId="4a90942091122dab" providerId="LiveId" clId="{EAA8CA49-C468-452D-8FAD-585CF33353E0}" dt="2018-08-24T17:24:13.277" v="7765" actId="478"/>
          <ac:spMkLst>
            <pc:docMk/>
            <pc:sldMk cId="491508852" sldId="299"/>
            <ac:spMk id="17" creationId="{B58CA378-0568-454C-88F1-594963F2B1A7}"/>
          </ac:spMkLst>
        </pc:spChg>
        <pc:spChg chg="mod">
          <ac:chgData name="JJ Rorie" userId="4a90942091122dab" providerId="LiveId" clId="{EAA8CA49-C468-452D-8FAD-585CF33353E0}" dt="2018-08-24T14:52:16.187" v="5500" actId="20577"/>
          <ac:spMkLst>
            <pc:docMk/>
            <pc:sldMk cId="491508852" sldId="299"/>
            <ac:spMk id="18" creationId="{68964F8C-0400-4C7F-904D-5F90E2B6B64B}"/>
          </ac:spMkLst>
        </pc:spChg>
        <pc:spChg chg="add mod">
          <ac:chgData name="JJ Rorie" userId="4a90942091122dab" providerId="LiveId" clId="{EAA8CA49-C468-452D-8FAD-585CF33353E0}" dt="2018-08-24T14:53:35.332" v="5684" actId="6549"/>
          <ac:spMkLst>
            <pc:docMk/>
            <pc:sldMk cId="491508852" sldId="299"/>
            <ac:spMk id="19" creationId="{36269377-8D87-47BA-8966-A2F6B1CA62B0}"/>
          </ac:spMkLst>
        </pc:spChg>
        <pc:spChg chg="add">
          <ac:chgData name="JJ Rorie" userId="4a90942091122dab" providerId="LiveId" clId="{EAA8CA49-C468-452D-8FAD-585CF33353E0}" dt="2018-08-24T17:24:13.659" v="7766"/>
          <ac:spMkLst>
            <pc:docMk/>
            <pc:sldMk cId="491508852" sldId="299"/>
            <ac:spMk id="20" creationId="{3D8B0A13-685E-4543-8DDD-DAC3FAA311E4}"/>
          </ac:spMkLst>
        </pc:spChg>
      </pc:sldChg>
      <pc:sldChg chg="addSp delSp modSp add">
        <pc:chgData name="JJ Rorie" userId="4a90942091122dab" providerId="LiveId" clId="{EAA8CA49-C468-452D-8FAD-585CF33353E0}" dt="2018-08-30T21:43:42.932" v="9066" actId="20577"/>
        <pc:sldMkLst>
          <pc:docMk/>
          <pc:sldMk cId="1520825367" sldId="301"/>
        </pc:sldMkLst>
        <pc:spChg chg="del mod">
          <ac:chgData name="JJ Rorie" userId="4a90942091122dab" providerId="LiveId" clId="{EAA8CA49-C468-452D-8FAD-585CF33353E0}" dt="2018-08-24T15:05:33.951" v="6399" actId="478"/>
          <ac:spMkLst>
            <pc:docMk/>
            <pc:sldMk cId="1520825367" sldId="301"/>
            <ac:spMk id="2" creationId="{C33254D2-20EB-4C26-8C51-B368A8CDA441}"/>
          </ac:spMkLst>
        </pc:spChg>
        <pc:spChg chg="mod">
          <ac:chgData name="JJ Rorie" userId="4a90942091122dab" providerId="LiveId" clId="{EAA8CA49-C468-452D-8FAD-585CF33353E0}" dt="2018-08-30T21:43:42.932" v="9066" actId="20577"/>
          <ac:spMkLst>
            <pc:docMk/>
            <pc:sldMk cId="1520825367" sldId="301"/>
            <ac:spMk id="13" creationId="{D01B791C-8670-45AB-A97A-5B04651E9EE2}"/>
          </ac:spMkLst>
        </pc:spChg>
        <pc:spChg chg="del">
          <ac:chgData name="JJ Rorie" userId="4a90942091122dab" providerId="LiveId" clId="{EAA8CA49-C468-452D-8FAD-585CF33353E0}" dt="2018-08-24T17:24:21.102" v="7771" actId="478"/>
          <ac:spMkLst>
            <pc:docMk/>
            <pc:sldMk cId="1520825367" sldId="301"/>
            <ac:spMk id="17" creationId="{B58CA378-0568-454C-88F1-594963F2B1A7}"/>
          </ac:spMkLst>
        </pc:spChg>
        <pc:spChg chg="add del mod">
          <ac:chgData name="JJ Rorie" userId="4a90942091122dab" providerId="LiveId" clId="{EAA8CA49-C468-452D-8FAD-585CF33353E0}" dt="2018-08-24T15:03:22.471" v="6363" actId="478"/>
          <ac:spMkLst>
            <pc:docMk/>
            <pc:sldMk cId="1520825367" sldId="301"/>
            <ac:spMk id="20" creationId="{378B9A02-DC93-451E-BD2F-D7ADC5781B06}"/>
          </ac:spMkLst>
        </pc:spChg>
        <pc:spChg chg="add del mod">
          <ac:chgData name="JJ Rorie" userId="4a90942091122dab" providerId="LiveId" clId="{EAA8CA49-C468-452D-8FAD-585CF33353E0}" dt="2018-08-24T15:10:29.790" v="6866" actId="478"/>
          <ac:spMkLst>
            <pc:docMk/>
            <pc:sldMk cId="1520825367" sldId="301"/>
            <ac:spMk id="22" creationId="{F353FD80-2F67-441D-9936-1F7644D19980}"/>
          </ac:spMkLst>
        </pc:spChg>
        <pc:spChg chg="add">
          <ac:chgData name="JJ Rorie" userId="4a90942091122dab" providerId="LiveId" clId="{EAA8CA49-C468-452D-8FAD-585CF33353E0}" dt="2018-08-24T17:24:21.389" v="7772"/>
          <ac:spMkLst>
            <pc:docMk/>
            <pc:sldMk cId="1520825367" sldId="301"/>
            <ac:spMk id="23" creationId="{46A00FF6-37D6-4285-A784-35A719D1E4B9}"/>
          </ac:spMkLst>
        </pc:spChg>
        <pc:graphicFrameChg chg="add del mod ord modGraphic">
          <ac:chgData name="JJ Rorie" userId="4a90942091122dab" providerId="LiveId" clId="{EAA8CA49-C468-452D-8FAD-585CF33353E0}" dt="2018-08-24T15:05:27.595" v="6397" actId="478"/>
          <ac:graphicFrameMkLst>
            <pc:docMk/>
            <pc:sldMk cId="1520825367" sldId="301"/>
            <ac:graphicFrameMk id="18" creationId="{2EA14C37-8F8A-4950-A123-D7748F797BAE}"/>
          </ac:graphicFrameMkLst>
        </pc:graphicFrameChg>
        <pc:graphicFrameChg chg="del">
          <ac:chgData name="JJ Rorie" userId="4a90942091122dab" providerId="LiveId" clId="{EAA8CA49-C468-452D-8FAD-585CF33353E0}" dt="2018-08-24T15:02:23.667" v="6279" actId="478"/>
          <ac:graphicFrameMkLst>
            <pc:docMk/>
            <pc:sldMk cId="1520825367" sldId="301"/>
            <ac:graphicFrameMk id="19" creationId="{96226B03-6CD7-434C-80BD-EFA834299D56}"/>
          </ac:graphicFrameMkLst>
        </pc:graphicFrameChg>
        <pc:graphicFrameChg chg="add del mod modGraphic">
          <ac:chgData name="JJ Rorie" userId="4a90942091122dab" providerId="LiveId" clId="{EAA8CA49-C468-452D-8FAD-585CF33353E0}" dt="2018-08-24T15:10:44.243" v="6869" actId="1076"/>
          <ac:graphicFrameMkLst>
            <pc:docMk/>
            <pc:sldMk cId="1520825367" sldId="301"/>
            <ac:graphicFrameMk id="21" creationId="{3F19C68D-487E-46CB-A040-06C20A677D00}"/>
          </ac:graphicFrameMkLst>
        </pc:graphicFrameChg>
      </pc:sldChg>
      <pc:sldChg chg="addSp delSp modSp add">
        <pc:chgData name="JJ Rorie" userId="4a90942091122dab" providerId="LiveId" clId="{EAA8CA49-C468-452D-8FAD-585CF33353E0}" dt="2018-08-30T21:44:02.359" v="9079" actId="20577"/>
        <pc:sldMkLst>
          <pc:docMk/>
          <pc:sldMk cId="307838660" sldId="302"/>
        </pc:sldMkLst>
        <pc:spChg chg="mod">
          <ac:chgData name="JJ Rorie" userId="4a90942091122dab" providerId="LiveId" clId="{EAA8CA49-C468-452D-8FAD-585CF33353E0}" dt="2018-08-24T17:39:23.084" v="7925" actId="6549"/>
          <ac:spMkLst>
            <pc:docMk/>
            <pc:sldMk cId="307838660" sldId="302"/>
            <ac:spMk id="5" creationId="{E4F6D35B-962B-4441-8DA0-0975D72A2A1E}"/>
          </ac:spMkLst>
        </pc:spChg>
        <pc:spChg chg="mod">
          <ac:chgData name="JJ Rorie" userId="4a90942091122dab" providerId="LiveId" clId="{EAA8CA49-C468-452D-8FAD-585CF33353E0}" dt="2018-08-30T21:44:02.359" v="9079" actId="20577"/>
          <ac:spMkLst>
            <pc:docMk/>
            <pc:sldMk cId="307838660" sldId="302"/>
            <ac:spMk id="13" creationId="{D01B791C-8670-45AB-A97A-5B04651E9EE2}"/>
          </ac:spMkLst>
        </pc:spChg>
        <pc:spChg chg="add mod">
          <ac:chgData name="JJ Rorie" userId="4a90942091122dab" providerId="LiveId" clId="{EAA8CA49-C468-452D-8FAD-585CF33353E0}" dt="2018-08-24T17:39:06.655" v="7923" actId="1076"/>
          <ac:spMkLst>
            <pc:docMk/>
            <pc:sldMk cId="307838660" sldId="302"/>
            <ac:spMk id="17" creationId="{736A4F29-4EB6-4900-81B7-C588C4D8B7A0}"/>
          </ac:spMkLst>
        </pc:spChg>
        <pc:spChg chg="del">
          <ac:chgData name="JJ Rorie" userId="4a90942091122dab" providerId="LiveId" clId="{EAA8CA49-C468-452D-8FAD-585CF33353E0}" dt="2018-08-24T17:37:26.749" v="7849" actId="478"/>
          <ac:spMkLst>
            <pc:docMk/>
            <pc:sldMk cId="307838660" sldId="302"/>
            <ac:spMk id="18" creationId="{68964F8C-0400-4C7F-904D-5F90E2B6B64B}"/>
          </ac:spMkLst>
        </pc:spChg>
        <pc:graphicFrameChg chg="add del">
          <ac:chgData name="JJ Rorie" userId="4a90942091122dab" providerId="LiveId" clId="{EAA8CA49-C468-452D-8FAD-585CF33353E0}" dt="2018-08-24T17:37:30.723" v="7851"/>
          <ac:graphicFrameMkLst>
            <pc:docMk/>
            <pc:sldMk cId="307838660" sldId="302"/>
            <ac:graphicFrameMk id="2" creationId="{DE98518E-1010-47BD-AA4D-FFC427BFF2D2}"/>
          </ac:graphicFrameMkLst>
        </pc:graphicFrameChg>
        <pc:picChg chg="add del">
          <ac:chgData name="JJ Rorie" userId="4a90942091122dab" providerId="LiveId" clId="{EAA8CA49-C468-452D-8FAD-585CF33353E0}" dt="2018-08-24T17:37:36.080" v="7853" actId="478"/>
          <ac:picMkLst>
            <pc:docMk/>
            <pc:sldMk cId="307838660" sldId="302"/>
            <ac:picMk id="3" creationId="{B0FA1689-5E5E-400F-850F-FDEE07094C00}"/>
          </ac:picMkLst>
        </pc:picChg>
        <pc:picChg chg="add del mod">
          <ac:chgData name="JJ Rorie" userId="4a90942091122dab" providerId="LiveId" clId="{EAA8CA49-C468-452D-8FAD-585CF33353E0}" dt="2018-08-24T17:37:47.902" v="7858" actId="478"/>
          <ac:picMkLst>
            <pc:docMk/>
            <pc:sldMk cId="307838660" sldId="302"/>
            <ac:picMk id="6" creationId="{CA0FC5BA-CCAF-44D3-97FE-8A23D1BD01E7}"/>
          </ac:picMkLst>
        </pc:picChg>
        <pc:picChg chg="add mod">
          <ac:chgData name="JJ Rorie" userId="4a90942091122dab" providerId="LiveId" clId="{EAA8CA49-C468-452D-8FAD-585CF33353E0}" dt="2018-08-24T17:38:21.867" v="7861" actId="1076"/>
          <ac:picMkLst>
            <pc:docMk/>
            <pc:sldMk cId="307838660" sldId="302"/>
            <ac:picMk id="7" creationId="{6748067E-6687-4E12-8385-A222D8A57EB8}"/>
          </ac:picMkLst>
        </pc:picChg>
      </pc:sldChg>
      <pc:sldChg chg="addSp delSp modSp add ord">
        <pc:chgData name="JJ Rorie" userId="4a90942091122dab" providerId="LiveId" clId="{EAA8CA49-C468-452D-8FAD-585CF33353E0}" dt="2018-08-30T22:17:36.755" v="9205"/>
        <pc:sldMkLst>
          <pc:docMk/>
          <pc:sldMk cId="1146686716" sldId="303"/>
        </pc:sldMkLst>
        <pc:spChg chg="mod">
          <ac:chgData name="JJ Rorie" userId="4a90942091122dab" providerId="LiveId" clId="{EAA8CA49-C468-452D-8FAD-585CF33353E0}" dt="2018-08-30T21:24:08.823" v="8045" actId="20577"/>
          <ac:spMkLst>
            <pc:docMk/>
            <pc:sldMk cId="1146686716" sldId="303"/>
            <ac:spMk id="5" creationId="{E4F6D35B-962B-4441-8DA0-0975D72A2A1E}"/>
          </ac:spMkLst>
        </pc:spChg>
        <pc:spChg chg="del mod">
          <ac:chgData name="JJ Rorie" userId="4a90942091122dab" providerId="LiveId" clId="{EAA8CA49-C468-452D-8FAD-585CF33353E0}" dt="2018-08-30T21:41:34.080" v="8964" actId="478"/>
          <ac:spMkLst>
            <pc:docMk/>
            <pc:sldMk cId="1146686716" sldId="303"/>
            <ac:spMk id="13" creationId="{13E5F71C-1C6B-4269-AB07-4849044F7FBD}"/>
          </ac:spMkLst>
        </pc:spChg>
        <pc:spChg chg="add mod">
          <ac:chgData name="JJ Rorie" userId="4a90942091122dab" providerId="LiveId" clId="{EAA8CA49-C468-452D-8FAD-585CF33353E0}" dt="2018-08-30T21:29:18.264" v="8349" actId="6549"/>
          <ac:spMkLst>
            <pc:docMk/>
            <pc:sldMk cId="1146686716" sldId="303"/>
            <ac:spMk id="17" creationId="{2FF28E1F-94E6-4D64-8C35-AAF918F5B942}"/>
          </ac:spMkLst>
        </pc:spChg>
        <pc:spChg chg="add mod">
          <ac:chgData name="JJ Rorie" userId="4a90942091122dab" providerId="LiveId" clId="{EAA8CA49-C468-452D-8FAD-585CF33353E0}" dt="2018-08-30T21:35:48.617" v="8869" actId="1076"/>
          <ac:spMkLst>
            <pc:docMk/>
            <pc:sldMk cId="1146686716" sldId="303"/>
            <ac:spMk id="20" creationId="{EBF790E3-7290-4F63-B936-61573A675CD1}"/>
          </ac:spMkLst>
        </pc:spChg>
        <pc:spChg chg="add mod">
          <ac:chgData name="JJ Rorie" userId="4a90942091122dab" providerId="LiveId" clId="{EAA8CA49-C468-452D-8FAD-585CF33353E0}" dt="2018-08-30T21:35:39.826" v="8867" actId="1076"/>
          <ac:spMkLst>
            <pc:docMk/>
            <pc:sldMk cId="1146686716" sldId="303"/>
            <ac:spMk id="21" creationId="{0D115129-0088-498D-AB2E-354A0D995FF6}"/>
          </ac:spMkLst>
        </pc:spChg>
        <pc:spChg chg="add mod">
          <ac:chgData name="JJ Rorie" userId="4a90942091122dab" providerId="LiveId" clId="{EAA8CA49-C468-452D-8FAD-585CF33353E0}" dt="2018-08-30T21:35:30.670" v="8863" actId="1076"/>
          <ac:spMkLst>
            <pc:docMk/>
            <pc:sldMk cId="1146686716" sldId="303"/>
            <ac:spMk id="22" creationId="{244BC6DE-E0D6-4883-890F-8AD1BCD5D5CE}"/>
          </ac:spMkLst>
        </pc:spChg>
        <pc:spChg chg="add mod">
          <ac:chgData name="JJ Rorie" userId="4a90942091122dab" providerId="LiveId" clId="{EAA8CA49-C468-452D-8FAD-585CF33353E0}" dt="2018-08-30T21:35:13.092" v="8849" actId="1076"/>
          <ac:spMkLst>
            <pc:docMk/>
            <pc:sldMk cId="1146686716" sldId="303"/>
            <ac:spMk id="23" creationId="{D30D0FE9-3CBD-44D3-820B-57D33FE3E7BD}"/>
          </ac:spMkLst>
        </pc:spChg>
        <pc:spChg chg="add mod">
          <ac:chgData name="JJ Rorie" userId="4a90942091122dab" providerId="LiveId" clId="{EAA8CA49-C468-452D-8FAD-585CF33353E0}" dt="2018-08-30T21:35:06.624" v="8845" actId="14100"/>
          <ac:spMkLst>
            <pc:docMk/>
            <pc:sldMk cId="1146686716" sldId="303"/>
            <ac:spMk id="28" creationId="{9B16954A-57EE-45C7-AE74-973632A9FCD8}"/>
          </ac:spMkLst>
        </pc:spChg>
        <pc:spChg chg="add del mod">
          <ac:chgData name="JJ Rorie" userId="4a90942091122dab" providerId="LiveId" clId="{EAA8CA49-C468-452D-8FAD-585CF33353E0}" dt="2018-08-30T21:45:11.490" v="9115" actId="478"/>
          <ac:spMkLst>
            <pc:docMk/>
            <pc:sldMk cId="1146686716" sldId="303"/>
            <ac:spMk id="30" creationId="{5A8AA51F-8048-4CF6-9AE4-2F49731C8EB3}"/>
          </ac:spMkLst>
        </pc:spChg>
        <pc:spChg chg="add mod">
          <ac:chgData name="JJ Rorie" userId="4a90942091122dab" providerId="LiveId" clId="{EAA8CA49-C468-452D-8FAD-585CF33353E0}" dt="2018-08-30T21:45:14.693" v="9117" actId="20577"/>
          <ac:spMkLst>
            <pc:docMk/>
            <pc:sldMk cId="1146686716" sldId="303"/>
            <ac:spMk id="31" creationId="{29FE4B0D-9E50-4133-9940-E65C3F989060}"/>
          </ac:spMkLst>
        </pc:spChg>
        <pc:graphicFrameChg chg="mod modGraphic">
          <ac:chgData name="JJ Rorie" userId="4a90942091122dab" providerId="LiveId" clId="{EAA8CA49-C468-452D-8FAD-585CF33353E0}" dt="2018-08-30T21:32:58.090" v="8587" actId="1076"/>
          <ac:graphicFrameMkLst>
            <pc:docMk/>
            <pc:sldMk cId="1146686716" sldId="303"/>
            <ac:graphicFrameMk id="18" creationId="{9DD4586B-26BD-47B5-9F57-217ADB2FA632}"/>
          </ac:graphicFrameMkLst>
        </pc:graphicFrameChg>
        <pc:cxnChg chg="add mod">
          <ac:chgData name="JJ Rorie" userId="4a90942091122dab" providerId="LiveId" clId="{EAA8CA49-C468-452D-8FAD-585CF33353E0}" dt="2018-08-30T21:33:22.059" v="8590" actId="1076"/>
          <ac:cxnSpMkLst>
            <pc:docMk/>
            <pc:sldMk cId="1146686716" sldId="303"/>
            <ac:cxnSpMk id="24" creationId="{CC20790D-9E7F-4001-A6B1-C97806B5E5AF}"/>
          </ac:cxnSpMkLst>
        </pc:cxnChg>
        <pc:cxnChg chg="add mod">
          <ac:chgData name="JJ Rorie" userId="4a90942091122dab" providerId="LiveId" clId="{EAA8CA49-C468-452D-8FAD-585CF33353E0}" dt="2018-08-30T21:34:00.816" v="8696" actId="1076"/>
          <ac:cxnSpMkLst>
            <pc:docMk/>
            <pc:sldMk cId="1146686716" sldId="303"/>
            <ac:cxnSpMk id="25" creationId="{2719C651-00DC-45F7-A59B-B6FD63EB1A95}"/>
          </ac:cxnSpMkLst>
        </pc:cxnChg>
        <pc:cxnChg chg="add mod">
          <ac:chgData name="JJ Rorie" userId="4a90942091122dab" providerId="LiveId" clId="{EAA8CA49-C468-452D-8FAD-585CF33353E0}" dt="2018-08-30T21:34:04.402" v="8697" actId="1076"/>
          <ac:cxnSpMkLst>
            <pc:docMk/>
            <pc:sldMk cId="1146686716" sldId="303"/>
            <ac:cxnSpMk id="26" creationId="{5EC405EA-225F-411B-A0B1-5C4AE4D254AC}"/>
          </ac:cxnSpMkLst>
        </pc:cxnChg>
        <pc:cxnChg chg="add mod">
          <ac:chgData name="JJ Rorie" userId="4a90942091122dab" providerId="LiveId" clId="{EAA8CA49-C468-452D-8FAD-585CF33353E0}" dt="2018-08-30T21:34:32.310" v="8755" actId="1076"/>
          <ac:cxnSpMkLst>
            <pc:docMk/>
            <pc:sldMk cId="1146686716" sldId="303"/>
            <ac:cxnSpMk id="27" creationId="{CD4A0220-E8C3-4B7D-BF29-C5AB2E6BC63F}"/>
          </ac:cxnSpMkLst>
        </pc:cxnChg>
        <pc:cxnChg chg="add mod">
          <ac:chgData name="JJ Rorie" userId="4a90942091122dab" providerId="LiveId" clId="{EAA8CA49-C468-452D-8FAD-585CF33353E0}" dt="2018-08-30T21:34:53.149" v="8814" actId="571"/>
          <ac:cxnSpMkLst>
            <pc:docMk/>
            <pc:sldMk cId="1146686716" sldId="303"/>
            <ac:cxnSpMk id="29" creationId="{6E4C2771-A31E-45CB-A95D-581FCB56BE02}"/>
          </ac:cxnSpMkLst>
        </pc:cxnChg>
      </pc:sldChg>
      <pc:sldChg chg="addSp delSp modSp add ord">
        <pc:chgData name="JJ Rorie" userId="4a90942091122dab" providerId="LiveId" clId="{EAA8CA49-C468-452D-8FAD-585CF33353E0}" dt="2018-08-30T22:17:36.755" v="9205"/>
        <pc:sldMkLst>
          <pc:docMk/>
          <pc:sldMk cId="2568390201" sldId="304"/>
        </pc:sldMkLst>
        <pc:spChg chg="del mod">
          <ac:chgData name="JJ Rorie" userId="4a90942091122dab" providerId="LiveId" clId="{EAA8CA49-C468-452D-8FAD-585CF33353E0}" dt="2018-08-30T21:45:05.452" v="9112" actId="478"/>
          <ac:spMkLst>
            <pc:docMk/>
            <pc:sldMk cId="2568390201" sldId="304"/>
            <ac:spMk id="13" creationId="{13E5F71C-1C6B-4269-AB07-4849044F7FBD}"/>
          </ac:spMkLst>
        </pc:spChg>
        <pc:spChg chg="mod">
          <ac:chgData name="JJ Rorie" userId="4a90942091122dab" providerId="LiveId" clId="{EAA8CA49-C468-452D-8FAD-585CF33353E0}" dt="2018-08-30T21:31:12.140" v="8498" actId="20577"/>
          <ac:spMkLst>
            <pc:docMk/>
            <pc:sldMk cId="2568390201" sldId="304"/>
            <ac:spMk id="17" creationId="{2FF28E1F-94E6-4D64-8C35-AAF918F5B942}"/>
          </ac:spMkLst>
        </pc:spChg>
        <pc:spChg chg="add">
          <ac:chgData name="JJ Rorie" userId="4a90942091122dab" providerId="LiveId" clId="{EAA8CA49-C468-452D-8FAD-585CF33353E0}" dt="2018-08-30T21:36:00.377" v="8870"/>
          <ac:spMkLst>
            <pc:docMk/>
            <pc:sldMk cId="2568390201" sldId="304"/>
            <ac:spMk id="20" creationId="{404B425B-67BC-4ED9-84C7-CE478000D51F}"/>
          </ac:spMkLst>
        </pc:spChg>
        <pc:spChg chg="add mod">
          <ac:chgData name="JJ Rorie" userId="4a90942091122dab" providerId="LiveId" clId="{EAA8CA49-C468-452D-8FAD-585CF33353E0}" dt="2018-08-30T21:36:11.607" v="8878" actId="1076"/>
          <ac:spMkLst>
            <pc:docMk/>
            <pc:sldMk cId="2568390201" sldId="304"/>
            <ac:spMk id="21" creationId="{322F9220-78BE-425E-A575-AC71AE5691C9}"/>
          </ac:spMkLst>
        </pc:spChg>
        <pc:spChg chg="add mod">
          <ac:chgData name="JJ Rorie" userId="4a90942091122dab" providerId="LiveId" clId="{EAA8CA49-C468-452D-8FAD-585CF33353E0}" dt="2018-08-30T21:36:29.951" v="8908" actId="14100"/>
          <ac:spMkLst>
            <pc:docMk/>
            <pc:sldMk cId="2568390201" sldId="304"/>
            <ac:spMk id="22" creationId="{B556C0EE-859E-463F-B075-610FA74760BD}"/>
          </ac:spMkLst>
        </pc:spChg>
        <pc:spChg chg="add mod">
          <ac:chgData name="JJ Rorie" userId="4a90942091122dab" providerId="LiveId" clId="{EAA8CA49-C468-452D-8FAD-585CF33353E0}" dt="2018-08-30T21:36:43.037" v="8930" actId="1076"/>
          <ac:spMkLst>
            <pc:docMk/>
            <pc:sldMk cId="2568390201" sldId="304"/>
            <ac:spMk id="23" creationId="{67277723-D6CA-4162-8497-2897292C568C}"/>
          </ac:spMkLst>
        </pc:spChg>
        <pc:spChg chg="add">
          <ac:chgData name="JJ Rorie" userId="4a90942091122dab" providerId="LiveId" clId="{EAA8CA49-C468-452D-8FAD-585CF33353E0}" dt="2018-08-30T21:36:00.377" v="8870"/>
          <ac:spMkLst>
            <pc:docMk/>
            <pc:sldMk cId="2568390201" sldId="304"/>
            <ac:spMk id="28" creationId="{4E7996FC-3110-468B-BC25-2607A48271ED}"/>
          </ac:spMkLst>
        </pc:spChg>
        <pc:spChg chg="add del">
          <ac:chgData name="JJ Rorie" userId="4a90942091122dab" providerId="LiveId" clId="{EAA8CA49-C468-452D-8FAD-585CF33353E0}" dt="2018-08-30T21:45:05.452" v="9112" actId="478"/>
          <ac:spMkLst>
            <pc:docMk/>
            <pc:sldMk cId="2568390201" sldId="304"/>
            <ac:spMk id="30" creationId="{0664FBCE-B5C0-4D55-BEE0-151D896BDC41}"/>
          </ac:spMkLst>
        </pc:spChg>
        <pc:spChg chg="add mod">
          <ac:chgData name="JJ Rorie" userId="4a90942091122dab" providerId="LiveId" clId="{EAA8CA49-C468-452D-8FAD-585CF33353E0}" dt="2018-08-30T21:45:08.638" v="9114" actId="20577"/>
          <ac:spMkLst>
            <pc:docMk/>
            <pc:sldMk cId="2568390201" sldId="304"/>
            <ac:spMk id="31" creationId="{C675A1C7-A14E-4FA0-9581-EFCA36974EF5}"/>
          </ac:spMkLst>
        </pc:spChg>
        <pc:graphicFrameChg chg="mod modGraphic">
          <ac:chgData name="JJ Rorie" userId="4a90942091122dab" providerId="LiveId" clId="{EAA8CA49-C468-452D-8FAD-585CF33353E0}" dt="2018-08-30T21:33:02.964" v="8588" actId="1076"/>
          <ac:graphicFrameMkLst>
            <pc:docMk/>
            <pc:sldMk cId="2568390201" sldId="304"/>
            <ac:graphicFrameMk id="18" creationId="{9DD4586B-26BD-47B5-9F57-217ADB2FA632}"/>
          </ac:graphicFrameMkLst>
        </pc:graphicFrameChg>
        <pc:cxnChg chg="add">
          <ac:chgData name="JJ Rorie" userId="4a90942091122dab" providerId="LiveId" clId="{EAA8CA49-C468-452D-8FAD-585CF33353E0}" dt="2018-08-30T21:36:00.377" v="8870"/>
          <ac:cxnSpMkLst>
            <pc:docMk/>
            <pc:sldMk cId="2568390201" sldId="304"/>
            <ac:cxnSpMk id="24" creationId="{9F7F8351-E4D3-4E22-9EEA-8A9AB93BDD4D}"/>
          </ac:cxnSpMkLst>
        </pc:cxnChg>
        <pc:cxnChg chg="add">
          <ac:chgData name="JJ Rorie" userId="4a90942091122dab" providerId="LiveId" clId="{EAA8CA49-C468-452D-8FAD-585CF33353E0}" dt="2018-08-30T21:36:00.377" v="8870"/>
          <ac:cxnSpMkLst>
            <pc:docMk/>
            <pc:sldMk cId="2568390201" sldId="304"/>
            <ac:cxnSpMk id="25" creationId="{9FFBBF37-4A3E-4329-9D4E-BA3059AA3086}"/>
          </ac:cxnSpMkLst>
        </pc:cxnChg>
        <pc:cxnChg chg="add">
          <ac:chgData name="JJ Rorie" userId="4a90942091122dab" providerId="LiveId" clId="{EAA8CA49-C468-452D-8FAD-585CF33353E0}" dt="2018-08-30T21:36:00.377" v="8870"/>
          <ac:cxnSpMkLst>
            <pc:docMk/>
            <pc:sldMk cId="2568390201" sldId="304"/>
            <ac:cxnSpMk id="26" creationId="{903EE94D-A502-4DE6-BF0A-62F73195EDD3}"/>
          </ac:cxnSpMkLst>
        </pc:cxnChg>
        <pc:cxnChg chg="add">
          <ac:chgData name="JJ Rorie" userId="4a90942091122dab" providerId="LiveId" clId="{EAA8CA49-C468-452D-8FAD-585CF33353E0}" dt="2018-08-30T21:36:00.377" v="8870"/>
          <ac:cxnSpMkLst>
            <pc:docMk/>
            <pc:sldMk cId="2568390201" sldId="304"/>
            <ac:cxnSpMk id="27" creationId="{D8D95FFC-E031-41B0-B19A-E6241E5A95F8}"/>
          </ac:cxnSpMkLst>
        </pc:cxnChg>
        <pc:cxnChg chg="add">
          <ac:chgData name="JJ Rorie" userId="4a90942091122dab" providerId="LiveId" clId="{EAA8CA49-C468-452D-8FAD-585CF33353E0}" dt="2018-08-30T21:36:00.377" v="8870"/>
          <ac:cxnSpMkLst>
            <pc:docMk/>
            <pc:sldMk cId="2568390201" sldId="304"/>
            <ac:cxnSpMk id="29" creationId="{54331896-3FDE-4F70-95B9-EE887396B0DA}"/>
          </ac:cxnSpMkLst>
        </pc:cxnChg>
      </pc:sldChg>
      <pc:sldChg chg="modSp add">
        <pc:chgData name="JJ Rorie" userId="4a90942091122dab" providerId="LiveId" clId="{EAA8CA49-C468-452D-8FAD-585CF33353E0}" dt="2018-08-30T21:44:18.373" v="9093" actId="20577"/>
        <pc:sldMkLst>
          <pc:docMk/>
          <pc:sldMk cId="811161799" sldId="305"/>
        </pc:sldMkLst>
        <pc:spChg chg="mod">
          <ac:chgData name="JJ Rorie" userId="4a90942091122dab" providerId="LiveId" clId="{EAA8CA49-C468-452D-8FAD-585CF33353E0}" dt="2018-08-30T21:42:35.522" v="8980" actId="20577"/>
          <ac:spMkLst>
            <pc:docMk/>
            <pc:sldMk cId="811161799" sldId="305"/>
            <ac:spMk id="5" creationId="{E4F6D35B-962B-4441-8DA0-0975D72A2A1E}"/>
          </ac:spMkLst>
        </pc:spChg>
        <pc:spChg chg="mod">
          <ac:chgData name="JJ Rorie" userId="4a90942091122dab" providerId="LiveId" clId="{EAA8CA49-C468-452D-8FAD-585CF33353E0}" dt="2018-08-30T21:44:18.373" v="9093" actId="20577"/>
          <ac:spMkLst>
            <pc:docMk/>
            <pc:sldMk cId="811161799" sldId="305"/>
            <ac:spMk id="13" creationId="{D01B791C-8670-45AB-A97A-5B04651E9EE2}"/>
          </ac:spMkLst>
        </pc:spChg>
        <pc:spChg chg="mod">
          <ac:chgData name="JJ Rorie" userId="4a90942091122dab" providerId="LiveId" clId="{EAA8CA49-C468-452D-8FAD-585CF33353E0}" dt="2018-08-30T21:43:10.186" v="9056" actId="20577"/>
          <ac:spMkLst>
            <pc:docMk/>
            <pc:sldMk cId="811161799" sldId="305"/>
            <ac:spMk id="18" creationId="{68964F8C-0400-4C7F-904D-5F90E2B6B64B}"/>
          </ac:spMkLst>
        </pc:spChg>
      </pc:sldChg>
    </pc:docChg>
  </pc:docChgLst>
  <pc:docChgLst>
    <pc:chgData name="JJ Rorie" userId="4a90942091122dab" providerId="LiveId" clId="{4A247565-91D9-4D79-BF61-62640C811A20}"/>
    <pc:docChg chg="undo custSel modSld">
      <pc:chgData name="JJ Rorie" userId="4a90942091122dab" providerId="LiveId" clId="{4A247565-91D9-4D79-BF61-62640C811A20}" dt="2018-08-23T00:05:11.253" v="499" actId="20577"/>
      <pc:docMkLst>
        <pc:docMk/>
      </pc:docMkLst>
      <pc:sldChg chg="addSp delSp modSp">
        <pc:chgData name="JJ Rorie" userId="4a90942091122dab" providerId="LiveId" clId="{4A247565-91D9-4D79-BF61-62640C811A20}" dt="2018-08-23T00:05:11.253" v="499" actId="20577"/>
        <pc:sldMkLst>
          <pc:docMk/>
          <pc:sldMk cId="2312489011" sldId="268"/>
        </pc:sldMkLst>
        <pc:spChg chg="mod">
          <ac:chgData name="JJ Rorie" userId="4a90942091122dab" providerId="LiveId" clId="{4A247565-91D9-4D79-BF61-62640C811A20}" dt="2018-08-23T00:01:09.128" v="116" actId="14100"/>
          <ac:spMkLst>
            <pc:docMk/>
            <pc:sldMk cId="2312489011" sldId="268"/>
            <ac:spMk id="5" creationId="{E4F6D35B-962B-4441-8DA0-0975D72A2A1E}"/>
          </ac:spMkLst>
        </pc:spChg>
        <pc:spChg chg="mod">
          <ac:chgData name="JJ Rorie" userId="4a90942091122dab" providerId="LiveId" clId="{4A247565-91D9-4D79-BF61-62640C811A20}" dt="2018-08-23T00:05:11.253" v="499" actId="20577"/>
          <ac:spMkLst>
            <pc:docMk/>
            <pc:sldMk cId="2312489011" sldId="268"/>
            <ac:spMk id="9" creationId="{26A7B792-6549-418A-A93E-2F0850E6C31B}"/>
          </ac:spMkLst>
        </pc:spChg>
        <pc:spChg chg="del">
          <ac:chgData name="JJ Rorie" userId="4a90942091122dab" providerId="LiveId" clId="{4A247565-91D9-4D79-BF61-62640C811A20}" dt="2018-08-23T00:01:13.114" v="117" actId="478"/>
          <ac:spMkLst>
            <pc:docMk/>
            <pc:sldMk cId="2312489011" sldId="268"/>
            <ac:spMk id="12" creationId="{5FE303FE-91AE-4125-86B8-BFFA45F8B6B5}"/>
          </ac:spMkLst>
        </pc:spChg>
        <pc:spChg chg="add mod">
          <ac:chgData name="JJ Rorie" userId="4a90942091122dab" providerId="LiveId" clId="{4A247565-91D9-4D79-BF61-62640C811A20}" dt="2018-08-23T00:05:02.192" v="478" actId="14100"/>
          <ac:spMkLst>
            <pc:docMk/>
            <pc:sldMk cId="2312489011" sldId="268"/>
            <ac:spMk id="13" creationId="{61B79547-5D34-443F-B064-70161347A6D5}"/>
          </ac:spMkLst>
        </pc:spChg>
        <pc:spChg chg="add del mod">
          <ac:chgData name="JJ Rorie" userId="4a90942091122dab" providerId="LiveId" clId="{4A247565-91D9-4D79-BF61-62640C811A20}" dt="2018-08-23T00:03:02.674" v="219" actId="478"/>
          <ac:spMkLst>
            <pc:docMk/>
            <pc:sldMk cId="2312489011" sldId="268"/>
            <ac:spMk id="16" creationId="{B5DE3485-8A1B-4681-B8DB-D03B416D1891}"/>
          </ac:spMkLst>
        </pc:spChg>
        <pc:spChg chg="add del mod">
          <ac:chgData name="JJ Rorie" userId="4a90942091122dab" providerId="LiveId" clId="{4A247565-91D9-4D79-BF61-62640C811A20}" dt="2018-08-23T00:03:19.049" v="221" actId="478"/>
          <ac:spMkLst>
            <pc:docMk/>
            <pc:sldMk cId="2312489011" sldId="268"/>
            <ac:spMk id="17" creationId="{A105F839-825D-4B5D-938D-C2157CC29384}"/>
          </ac:spMkLst>
        </pc:spChg>
        <pc:spChg chg="add del mod">
          <ac:chgData name="JJ Rorie" userId="4a90942091122dab" providerId="LiveId" clId="{4A247565-91D9-4D79-BF61-62640C811A20}" dt="2018-08-23T00:03:19.049" v="221" actId="478"/>
          <ac:spMkLst>
            <pc:docMk/>
            <pc:sldMk cId="2312489011" sldId="268"/>
            <ac:spMk id="18" creationId="{5385006D-0C50-43DC-B06D-40234BB7D713}"/>
          </ac:spMkLst>
        </pc:spChg>
        <pc:spChg chg="add mod">
          <ac:chgData name="JJ Rorie" userId="4a90942091122dab" providerId="LiveId" clId="{4A247565-91D9-4D79-BF61-62640C811A20}" dt="2018-08-23T00:03:09.273" v="220" actId="14100"/>
          <ac:spMkLst>
            <pc:docMk/>
            <pc:sldMk cId="2312489011" sldId="268"/>
            <ac:spMk id="19" creationId="{F73AD0A8-7413-4F16-BC27-A73415F0087F}"/>
          </ac:spMkLst>
        </pc:spChg>
        <pc:spChg chg="add del mod">
          <ac:chgData name="JJ Rorie" userId="4a90942091122dab" providerId="LiveId" clId="{4A247565-91D9-4D79-BF61-62640C811A20}" dt="2018-08-23T00:03:02.674" v="219" actId="478"/>
          <ac:spMkLst>
            <pc:docMk/>
            <pc:sldMk cId="2312489011" sldId="268"/>
            <ac:spMk id="20" creationId="{4159C0A5-CA00-468C-8C13-5BADA9B1BBE3}"/>
          </ac:spMkLst>
        </pc:spChg>
        <pc:spChg chg="add del mod">
          <ac:chgData name="JJ Rorie" userId="4a90942091122dab" providerId="LiveId" clId="{4A247565-91D9-4D79-BF61-62640C811A20}" dt="2018-08-23T00:03:19.049" v="221" actId="478"/>
          <ac:spMkLst>
            <pc:docMk/>
            <pc:sldMk cId="2312489011" sldId="268"/>
            <ac:spMk id="21" creationId="{51A6CDFD-3B84-43A5-A6C7-1FBFA038C9A5}"/>
          </ac:spMkLst>
        </pc:spChg>
        <pc:spChg chg="add del mod">
          <ac:chgData name="JJ Rorie" userId="4a90942091122dab" providerId="LiveId" clId="{4A247565-91D9-4D79-BF61-62640C811A20}" dt="2018-08-23T00:03:19.049" v="221" actId="478"/>
          <ac:spMkLst>
            <pc:docMk/>
            <pc:sldMk cId="2312489011" sldId="268"/>
            <ac:spMk id="22" creationId="{A5901A87-F401-4FDC-806D-D62F83C215E2}"/>
          </ac:spMkLst>
        </pc:spChg>
        <pc:spChg chg="add mod">
          <ac:chgData name="JJ Rorie" userId="4a90942091122dab" providerId="LiveId" clId="{4A247565-91D9-4D79-BF61-62640C811A20}" dt="2018-08-23T00:04:51.728" v="477" actId="404"/>
          <ac:spMkLst>
            <pc:docMk/>
            <pc:sldMk cId="2312489011" sldId="268"/>
            <ac:spMk id="23" creationId="{44BD57DF-D6AF-4746-B2DB-D6BCAD27D942}"/>
          </ac:spMkLst>
        </pc:spChg>
        <pc:spChg chg="add del mod">
          <ac:chgData name="JJ Rorie" userId="4a90942091122dab" providerId="LiveId" clId="{4A247565-91D9-4D79-BF61-62640C811A20}" dt="2018-08-23T00:03:02.674" v="219" actId="478"/>
          <ac:spMkLst>
            <pc:docMk/>
            <pc:sldMk cId="2312489011" sldId="268"/>
            <ac:spMk id="24" creationId="{C0608ECC-2838-4C02-8BE1-C3EB9FEEEB31}"/>
          </ac:spMkLst>
        </pc:spChg>
        <pc:spChg chg="add del">
          <ac:chgData name="JJ Rorie" userId="4a90942091122dab" providerId="LiveId" clId="{4A247565-91D9-4D79-BF61-62640C811A20}" dt="2018-08-23T00:03:19.049" v="221" actId="478"/>
          <ac:spMkLst>
            <pc:docMk/>
            <pc:sldMk cId="2312489011" sldId="268"/>
            <ac:spMk id="25" creationId="{4FE9A61D-C9E1-4609-897C-C3BCDC200D09}"/>
          </ac:spMkLst>
        </pc:spChg>
        <pc:spChg chg="add del mod">
          <ac:chgData name="JJ Rorie" userId="4a90942091122dab" providerId="LiveId" clId="{4A247565-91D9-4D79-BF61-62640C811A20}" dt="2018-08-23T00:03:19.049" v="221" actId="478"/>
          <ac:spMkLst>
            <pc:docMk/>
            <pc:sldMk cId="2312489011" sldId="268"/>
            <ac:spMk id="26" creationId="{E2487E14-7DA5-4504-AF37-81BE5D120480}"/>
          </ac:spMkLst>
        </pc:spChg>
        <pc:spChg chg="add mod">
          <ac:chgData name="JJ Rorie" userId="4a90942091122dab" providerId="LiveId" clId="{4A247565-91D9-4D79-BF61-62640C811A20}" dt="2018-08-23T00:03:26.427" v="223" actId="14100"/>
          <ac:spMkLst>
            <pc:docMk/>
            <pc:sldMk cId="2312489011" sldId="268"/>
            <ac:spMk id="27" creationId="{9E74CDAE-1586-42FE-AD21-BE66E94A574A}"/>
          </ac:spMkLst>
        </pc:spChg>
        <pc:spChg chg="add mod">
          <ac:chgData name="JJ Rorie" userId="4a90942091122dab" providerId="LiveId" clId="{4A247565-91D9-4D79-BF61-62640C811A20}" dt="2018-08-23T00:03:58.437" v="288" actId="20577"/>
          <ac:spMkLst>
            <pc:docMk/>
            <pc:sldMk cId="2312489011" sldId="268"/>
            <ac:spMk id="28" creationId="{FA99F77C-9843-44B6-8BA8-FA15A19B7BFF}"/>
          </ac:spMkLst>
        </pc:spChg>
        <pc:spChg chg="add mod">
          <ac:chgData name="JJ Rorie" userId="4a90942091122dab" providerId="LiveId" clId="{4A247565-91D9-4D79-BF61-62640C811A20}" dt="2018-08-23T00:04:51.728" v="477" actId="404"/>
          <ac:spMkLst>
            <pc:docMk/>
            <pc:sldMk cId="2312489011" sldId="268"/>
            <ac:spMk id="29" creationId="{4CC62DE9-110B-4BBB-B889-4FF60A63072C}"/>
          </ac:spMkLst>
        </pc:spChg>
        <pc:spChg chg="add mod">
          <ac:chgData name="JJ Rorie" userId="4a90942091122dab" providerId="LiveId" clId="{4A247565-91D9-4D79-BF61-62640C811A20}" dt="2018-08-23T00:04:46.896" v="475" actId="14100"/>
          <ac:spMkLst>
            <pc:docMk/>
            <pc:sldMk cId="2312489011" sldId="268"/>
            <ac:spMk id="30" creationId="{41E11E9D-4E12-4624-8F29-D41854A645A4}"/>
          </ac:spMkLst>
        </pc:spChg>
        <pc:spChg chg="add mod">
          <ac:chgData name="JJ Rorie" userId="4a90942091122dab" providerId="LiveId" clId="{4A247565-91D9-4D79-BF61-62640C811A20}" dt="2018-08-23T00:03:37.751" v="247" actId="20577"/>
          <ac:spMkLst>
            <pc:docMk/>
            <pc:sldMk cId="2312489011" sldId="268"/>
            <ac:spMk id="31" creationId="{8FE908C0-0235-4867-8989-D266A6C4C610}"/>
          </ac:spMkLst>
        </pc:spChg>
        <pc:spChg chg="add mod">
          <ac:chgData name="JJ Rorie" userId="4a90942091122dab" providerId="LiveId" clId="{4A247565-91D9-4D79-BF61-62640C811A20}" dt="2018-08-23T00:04:51.728" v="477" actId="404"/>
          <ac:spMkLst>
            <pc:docMk/>
            <pc:sldMk cId="2312489011" sldId="268"/>
            <ac:spMk id="32" creationId="{ABEC61A1-E9CB-4569-841B-2355A880E1C8}"/>
          </ac:spMkLst>
        </pc:spChg>
      </pc:sldChg>
      <pc:sldChg chg="addSp delSp modSp">
        <pc:chgData name="JJ Rorie" userId="4a90942091122dab" providerId="LiveId" clId="{4A247565-91D9-4D79-BF61-62640C811A20}" dt="2018-08-22T23:59:01.062" v="6" actId="1076"/>
        <pc:sldMkLst>
          <pc:docMk/>
          <pc:sldMk cId="3509863081" sldId="269"/>
        </pc:sldMkLst>
        <pc:picChg chg="del">
          <ac:chgData name="JJ Rorie" userId="4a90942091122dab" providerId="LiveId" clId="{4A247565-91D9-4D79-BF61-62640C811A20}" dt="2018-08-22T23:58:51.957" v="0" actId="478"/>
          <ac:picMkLst>
            <pc:docMk/>
            <pc:sldMk cId="3509863081" sldId="269"/>
            <ac:picMk id="5" creationId="{A2A8A312-F784-45D2-98D5-3CE3C546D926}"/>
          </ac:picMkLst>
        </pc:picChg>
        <pc:picChg chg="add mod">
          <ac:chgData name="JJ Rorie" userId="4a90942091122dab" providerId="LiveId" clId="{4A247565-91D9-4D79-BF61-62640C811A20}" dt="2018-08-22T23:59:01.062" v="6" actId="1076"/>
          <ac:picMkLst>
            <pc:docMk/>
            <pc:sldMk cId="3509863081" sldId="269"/>
            <ac:picMk id="6" creationId="{87935DBE-5535-4B1A-9799-F9D4771126E8}"/>
          </ac:picMkLst>
        </pc:picChg>
      </pc:sldChg>
      <pc:sldChg chg="modSp">
        <pc:chgData name="JJ Rorie" userId="4a90942091122dab" providerId="LiveId" clId="{4A247565-91D9-4D79-BF61-62640C811A20}" dt="2018-08-22T23:59:06.887" v="19" actId="20577"/>
        <pc:sldMkLst>
          <pc:docMk/>
          <pc:sldMk cId="1958725955" sldId="270"/>
        </pc:sldMkLst>
        <pc:spChg chg="mod">
          <ac:chgData name="JJ Rorie" userId="4a90942091122dab" providerId="LiveId" clId="{4A247565-91D9-4D79-BF61-62640C811A20}" dt="2018-08-22T23:59:06.887" v="19" actId="20577"/>
          <ac:spMkLst>
            <pc:docMk/>
            <pc:sldMk cId="1958725955" sldId="270"/>
            <ac:spMk id="2" creationId="{DAB28E71-BC25-4CFC-9B98-68915B46B0E4}"/>
          </ac:spMkLst>
        </pc:spChg>
      </pc:sldChg>
      <pc:sldChg chg="modSp">
        <pc:chgData name="JJ Rorie" userId="4a90942091122dab" providerId="LiveId" clId="{4A247565-91D9-4D79-BF61-62640C811A20}" dt="2018-08-23T00:00:55.301" v="98" actId="20577"/>
        <pc:sldMkLst>
          <pc:docMk/>
          <pc:sldMk cId="2019510570" sldId="285"/>
        </pc:sldMkLst>
        <pc:spChg chg="mod">
          <ac:chgData name="JJ Rorie" userId="4a90942091122dab" providerId="LiveId" clId="{4A247565-91D9-4D79-BF61-62640C811A20}" dt="2018-08-22T23:59:20.821" v="32" actId="20577"/>
          <ac:spMkLst>
            <pc:docMk/>
            <pc:sldMk cId="2019510570" sldId="285"/>
            <ac:spMk id="3" creationId="{69DEB6B8-76C9-4DE7-92DF-F9FC819B3E52}"/>
          </ac:spMkLst>
        </pc:spChg>
        <pc:spChg chg="mod">
          <ac:chgData name="JJ Rorie" userId="4a90942091122dab" providerId="LiveId" clId="{4A247565-91D9-4D79-BF61-62640C811A20}" dt="2018-08-23T00:00:55.301" v="98" actId="20577"/>
          <ac:spMkLst>
            <pc:docMk/>
            <pc:sldMk cId="2019510570" sldId="285"/>
            <ac:spMk id="9" creationId="{AFAAF244-7476-4112-A4C4-A592D0D492C4}"/>
          </ac:spMkLst>
        </pc:spChg>
      </pc:sldChg>
    </pc:docChg>
  </pc:docChgLst>
  <pc:docChgLst>
    <pc:chgData name="JJ Rorie" userId="4a90942091122dab" providerId="LiveId" clId="{9515F812-4E0A-4173-A163-6BFD59A7E692}"/>
    <pc:docChg chg="custSel modSld">
      <pc:chgData name="JJ Rorie" userId="4a90942091122dab" providerId="LiveId" clId="{9515F812-4E0A-4173-A163-6BFD59A7E692}" dt="2018-11-02T19:35:06.317" v="140" actId="20577"/>
      <pc:docMkLst>
        <pc:docMk/>
      </pc:docMkLst>
      <pc:sldChg chg="addSp delSp modSp">
        <pc:chgData name="JJ Rorie" userId="4a90942091122dab" providerId="LiveId" clId="{9515F812-4E0A-4173-A163-6BFD59A7E692}" dt="2018-11-02T19:32:38.831" v="91" actId="1076"/>
        <pc:sldMkLst>
          <pc:docMk/>
          <pc:sldMk cId="2312489011" sldId="268"/>
        </pc:sldMkLst>
        <pc:spChg chg="mod">
          <ac:chgData name="JJ Rorie" userId="4a90942091122dab" providerId="LiveId" clId="{9515F812-4E0A-4173-A163-6BFD59A7E692}" dt="2018-11-02T19:27:58.603" v="11" actId="2711"/>
          <ac:spMkLst>
            <pc:docMk/>
            <pc:sldMk cId="2312489011" sldId="268"/>
            <ac:spMk id="2" creationId="{90E02CC0-D155-4878-AC6B-546768770722}"/>
          </ac:spMkLst>
        </pc:spChg>
        <pc:spChg chg="mod">
          <ac:chgData name="JJ Rorie" userId="4a90942091122dab" providerId="LiveId" clId="{9515F812-4E0A-4173-A163-6BFD59A7E692}" dt="2018-11-02T19:27:58.603" v="11" actId="2711"/>
          <ac:spMkLst>
            <pc:docMk/>
            <pc:sldMk cId="2312489011" sldId="268"/>
            <ac:spMk id="3" creationId="{30C86E39-7ECA-4129-9B1F-3350F180689C}"/>
          </ac:spMkLst>
        </pc:spChg>
        <pc:spChg chg="mod">
          <ac:chgData name="JJ Rorie" userId="4a90942091122dab" providerId="LiveId" clId="{9515F812-4E0A-4173-A163-6BFD59A7E692}" dt="2018-11-02T19:27:58.603" v="11" actId="2711"/>
          <ac:spMkLst>
            <pc:docMk/>
            <pc:sldMk cId="2312489011" sldId="268"/>
            <ac:spMk id="5" creationId="{E4F6D35B-962B-4441-8DA0-0975D72A2A1E}"/>
          </ac:spMkLst>
        </pc:spChg>
        <pc:spChg chg="mod">
          <ac:chgData name="JJ Rorie" userId="4a90942091122dab" providerId="LiveId" clId="{9515F812-4E0A-4173-A163-6BFD59A7E692}" dt="2018-11-02T19:32:38.831" v="91" actId="1076"/>
          <ac:spMkLst>
            <pc:docMk/>
            <pc:sldMk cId="2312489011" sldId="268"/>
            <ac:spMk id="9" creationId="{26A7B792-6549-418A-A93E-2F0850E6C31B}"/>
          </ac:spMkLst>
        </pc:spChg>
        <pc:spChg chg="mod">
          <ac:chgData name="JJ Rorie" userId="4a90942091122dab" providerId="LiveId" clId="{9515F812-4E0A-4173-A163-6BFD59A7E692}" dt="2018-11-02T19:31:14.469" v="47" actId="2085"/>
          <ac:spMkLst>
            <pc:docMk/>
            <pc:sldMk cId="2312489011" sldId="268"/>
            <ac:spMk id="11" creationId="{63559162-C6FB-4BA5-B72F-E2FF4BDA08E5}"/>
          </ac:spMkLst>
        </pc:spChg>
        <pc:spChg chg="mod">
          <ac:chgData name="JJ Rorie" userId="4a90942091122dab" providerId="LiveId" clId="{9515F812-4E0A-4173-A163-6BFD59A7E692}" dt="2018-11-02T19:27:58.603" v="11" actId="2711"/>
          <ac:spMkLst>
            <pc:docMk/>
            <pc:sldMk cId="2312489011" sldId="268"/>
            <ac:spMk id="13" creationId="{61B79547-5D34-443F-B064-70161347A6D5}"/>
          </ac:spMkLst>
        </pc:spChg>
        <pc:spChg chg="mod">
          <ac:chgData name="JJ Rorie" userId="4a90942091122dab" providerId="LiveId" clId="{9515F812-4E0A-4173-A163-6BFD59A7E692}" dt="2018-11-02T19:27:58.603" v="11" actId="2711"/>
          <ac:spMkLst>
            <pc:docMk/>
            <pc:sldMk cId="2312489011" sldId="268"/>
            <ac:spMk id="14" creationId="{47B083A6-F047-451D-BFD5-BEB8CE1CA466}"/>
          </ac:spMkLst>
        </pc:spChg>
        <pc:spChg chg="mod">
          <ac:chgData name="JJ Rorie" userId="4a90942091122dab" providerId="LiveId" clId="{9515F812-4E0A-4173-A163-6BFD59A7E692}" dt="2018-11-02T19:27:58.603" v="11" actId="2711"/>
          <ac:spMkLst>
            <pc:docMk/>
            <pc:sldMk cId="2312489011" sldId="268"/>
            <ac:spMk id="19" creationId="{F73AD0A8-7413-4F16-BC27-A73415F0087F}"/>
          </ac:spMkLst>
        </pc:spChg>
        <pc:spChg chg="del mod">
          <ac:chgData name="JJ Rorie" userId="4a90942091122dab" providerId="LiveId" clId="{9515F812-4E0A-4173-A163-6BFD59A7E692}" dt="2018-11-02T19:30:20.346" v="36" actId="478"/>
          <ac:spMkLst>
            <pc:docMk/>
            <pc:sldMk cId="2312489011" sldId="268"/>
            <ac:spMk id="20" creationId="{518014E4-7022-4CFC-98B5-626D3E22C0B7}"/>
          </ac:spMkLst>
        </pc:spChg>
        <pc:spChg chg="add del">
          <ac:chgData name="JJ Rorie" userId="4a90942091122dab" providerId="LiveId" clId="{9515F812-4E0A-4173-A163-6BFD59A7E692}" dt="2018-11-02T19:30:13.378" v="33" actId="478"/>
          <ac:spMkLst>
            <pc:docMk/>
            <pc:sldMk cId="2312489011" sldId="268"/>
            <ac:spMk id="21" creationId="{6736AC82-E605-4E15-BEE1-E4F87B5EA0B7}"/>
          </ac:spMkLst>
        </pc:spChg>
        <pc:spChg chg="add del">
          <ac:chgData name="JJ Rorie" userId="4a90942091122dab" providerId="LiveId" clId="{9515F812-4E0A-4173-A163-6BFD59A7E692}" dt="2018-11-02T19:30:13.378" v="33" actId="478"/>
          <ac:spMkLst>
            <pc:docMk/>
            <pc:sldMk cId="2312489011" sldId="268"/>
            <ac:spMk id="22" creationId="{19515BA8-4F91-4F57-9E1A-6D67AC349276}"/>
          </ac:spMkLst>
        </pc:spChg>
        <pc:spChg chg="mod">
          <ac:chgData name="JJ Rorie" userId="4a90942091122dab" providerId="LiveId" clId="{9515F812-4E0A-4173-A163-6BFD59A7E692}" dt="2018-11-02T19:27:58.603" v="11" actId="2711"/>
          <ac:spMkLst>
            <pc:docMk/>
            <pc:sldMk cId="2312489011" sldId="268"/>
            <ac:spMk id="23" creationId="{44BD57DF-D6AF-4746-B2DB-D6BCAD27D942}"/>
          </ac:spMkLst>
        </pc:spChg>
        <pc:spChg chg="mod">
          <ac:chgData name="JJ Rorie" userId="4a90942091122dab" providerId="LiveId" clId="{9515F812-4E0A-4173-A163-6BFD59A7E692}" dt="2018-11-02T19:27:58.603" v="11" actId="2711"/>
          <ac:spMkLst>
            <pc:docMk/>
            <pc:sldMk cId="2312489011" sldId="268"/>
            <ac:spMk id="27" creationId="{9E74CDAE-1586-42FE-AD21-BE66E94A574A}"/>
          </ac:spMkLst>
        </pc:spChg>
        <pc:spChg chg="mod">
          <ac:chgData name="JJ Rorie" userId="4a90942091122dab" providerId="LiveId" clId="{9515F812-4E0A-4173-A163-6BFD59A7E692}" dt="2018-11-02T19:27:58.603" v="11" actId="2711"/>
          <ac:spMkLst>
            <pc:docMk/>
            <pc:sldMk cId="2312489011" sldId="268"/>
            <ac:spMk id="28" creationId="{FA99F77C-9843-44B6-8BA8-FA15A19B7BFF}"/>
          </ac:spMkLst>
        </pc:spChg>
        <pc:spChg chg="mod">
          <ac:chgData name="JJ Rorie" userId="4a90942091122dab" providerId="LiveId" clId="{9515F812-4E0A-4173-A163-6BFD59A7E692}" dt="2018-11-02T19:27:58.603" v="11" actId="2711"/>
          <ac:spMkLst>
            <pc:docMk/>
            <pc:sldMk cId="2312489011" sldId="268"/>
            <ac:spMk id="29" creationId="{4CC62DE9-110B-4BBB-B889-4FF60A63072C}"/>
          </ac:spMkLst>
        </pc:spChg>
        <pc:spChg chg="mod">
          <ac:chgData name="JJ Rorie" userId="4a90942091122dab" providerId="LiveId" clId="{9515F812-4E0A-4173-A163-6BFD59A7E692}" dt="2018-11-02T19:27:58.603" v="11" actId="2711"/>
          <ac:spMkLst>
            <pc:docMk/>
            <pc:sldMk cId="2312489011" sldId="268"/>
            <ac:spMk id="30" creationId="{41E11E9D-4E12-4624-8F29-D41854A645A4}"/>
          </ac:spMkLst>
        </pc:spChg>
        <pc:spChg chg="mod">
          <ac:chgData name="JJ Rorie" userId="4a90942091122dab" providerId="LiveId" clId="{9515F812-4E0A-4173-A163-6BFD59A7E692}" dt="2018-11-02T19:27:58.603" v="11" actId="2711"/>
          <ac:spMkLst>
            <pc:docMk/>
            <pc:sldMk cId="2312489011" sldId="268"/>
            <ac:spMk id="31" creationId="{8FE908C0-0235-4867-8989-D266A6C4C610}"/>
          </ac:spMkLst>
        </pc:spChg>
        <pc:spChg chg="mod">
          <ac:chgData name="JJ Rorie" userId="4a90942091122dab" providerId="LiveId" clId="{9515F812-4E0A-4173-A163-6BFD59A7E692}" dt="2018-11-02T19:27:58.603" v="11" actId="2711"/>
          <ac:spMkLst>
            <pc:docMk/>
            <pc:sldMk cId="2312489011" sldId="268"/>
            <ac:spMk id="32" creationId="{ABEC61A1-E9CB-4569-841B-2355A880E1C8}"/>
          </ac:spMkLst>
        </pc:spChg>
        <pc:picChg chg="add del mod">
          <ac:chgData name="JJ Rorie" userId="4a90942091122dab" providerId="LiveId" clId="{9515F812-4E0A-4173-A163-6BFD59A7E692}" dt="2018-11-02T19:30:47.352" v="41" actId="478"/>
          <ac:picMkLst>
            <pc:docMk/>
            <pc:sldMk cId="2312489011" sldId="268"/>
            <ac:picMk id="6" creationId="{86568382-43AB-4BDB-A488-E61E84714FF4}"/>
          </ac:picMkLst>
        </pc:picChg>
        <pc:picChg chg="add mod">
          <ac:chgData name="JJ Rorie" userId="4a90942091122dab" providerId="LiveId" clId="{9515F812-4E0A-4173-A163-6BFD59A7E692}" dt="2018-11-02T19:32:38.831" v="91" actId="1076"/>
          <ac:picMkLst>
            <pc:docMk/>
            <pc:sldMk cId="2312489011" sldId="268"/>
            <ac:picMk id="8" creationId="{EAE031E9-ABA5-4BA4-AD72-C4EDEE73DF91}"/>
          </ac:picMkLst>
        </pc:picChg>
      </pc:sldChg>
      <pc:sldChg chg="addSp delSp modSp">
        <pc:chgData name="JJ Rorie" userId="4a90942091122dab" providerId="LiveId" clId="{9515F812-4E0A-4173-A163-6BFD59A7E692}" dt="2018-11-02T19:27:24.031" v="6" actId="2711"/>
        <pc:sldMkLst>
          <pc:docMk/>
          <pc:sldMk cId="3509863081" sldId="269"/>
        </pc:sldMkLst>
        <pc:spChg chg="mod">
          <ac:chgData name="JJ Rorie" userId="4a90942091122dab" providerId="LiveId" clId="{9515F812-4E0A-4173-A163-6BFD59A7E692}" dt="2018-11-02T19:27:24.031" v="6" actId="2711"/>
          <ac:spMkLst>
            <pc:docMk/>
            <pc:sldMk cId="3509863081" sldId="269"/>
            <ac:spMk id="2" creationId="{1BA08C06-0D5A-4412-9792-5EF73DA36F8E}"/>
          </ac:spMkLst>
        </pc:spChg>
        <pc:spChg chg="mod">
          <ac:chgData name="JJ Rorie" userId="4a90942091122dab" providerId="LiveId" clId="{9515F812-4E0A-4173-A163-6BFD59A7E692}" dt="2018-11-02T19:27:24.031" v="6" actId="2711"/>
          <ac:spMkLst>
            <pc:docMk/>
            <pc:sldMk cId="3509863081" sldId="269"/>
            <ac:spMk id="3" creationId="{69DEB6B8-76C9-4DE7-92DF-F9FC819B3E52}"/>
          </ac:spMkLst>
        </pc:spChg>
        <pc:spChg chg="mod">
          <ac:chgData name="JJ Rorie" userId="4a90942091122dab" providerId="LiveId" clId="{9515F812-4E0A-4173-A163-6BFD59A7E692}" dt="2018-11-02T19:27:24.031" v="6" actId="2711"/>
          <ac:spMkLst>
            <pc:docMk/>
            <pc:sldMk cId="3509863081" sldId="269"/>
            <ac:spMk id="6" creationId="{450ED9B3-4FE0-4AA7-8B76-7E419EB1F131}"/>
          </ac:spMkLst>
        </pc:spChg>
        <pc:picChg chg="del">
          <ac:chgData name="JJ Rorie" userId="4a90942091122dab" providerId="LiveId" clId="{9515F812-4E0A-4173-A163-6BFD59A7E692}" dt="2018-11-02T19:27:00.133" v="0" actId="478"/>
          <ac:picMkLst>
            <pc:docMk/>
            <pc:sldMk cId="3509863081" sldId="269"/>
            <ac:picMk id="7" creationId="{1393589A-43BE-4711-919A-8258262DBC09}"/>
          </ac:picMkLst>
        </pc:picChg>
        <pc:picChg chg="add mod">
          <ac:chgData name="JJ Rorie" userId="4a90942091122dab" providerId="LiveId" clId="{9515F812-4E0A-4173-A163-6BFD59A7E692}" dt="2018-11-02T19:27:08.106" v="5" actId="1076"/>
          <ac:picMkLst>
            <pc:docMk/>
            <pc:sldMk cId="3509863081" sldId="269"/>
            <ac:picMk id="8" creationId="{54B160CD-03B4-4EB2-9155-8BE3B4D1DB66}"/>
          </ac:picMkLst>
        </pc:picChg>
      </pc:sldChg>
      <pc:sldChg chg="modSp">
        <pc:chgData name="JJ Rorie" userId="4a90942091122dab" providerId="LiveId" clId="{9515F812-4E0A-4173-A163-6BFD59A7E692}" dt="2018-11-02T19:27:31.391" v="7" actId="2711"/>
        <pc:sldMkLst>
          <pc:docMk/>
          <pc:sldMk cId="1958725955" sldId="270"/>
        </pc:sldMkLst>
        <pc:spChg chg="mod">
          <ac:chgData name="JJ Rorie" userId="4a90942091122dab" providerId="LiveId" clId="{9515F812-4E0A-4173-A163-6BFD59A7E692}" dt="2018-11-02T19:27:31.391" v="7" actId="2711"/>
          <ac:spMkLst>
            <pc:docMk/>
            <pc:sldMk cId="1958725955" sldId="270"/>
            <ac:spMk id="2" creationId="{DAB28E71-BC25-4CFC-9B98-68915B46B0E4}"/>
          </ac:spMkLst>
        </pc:spChg>
        <pc:spChg chg="mod">
          <ac:chgData name="JJ Rorie" userId="4a90942091122dab" providerId="LiveId" clId="{9515F812-4E0A-4173-A163-6BFD59A7E692}" dt="2018-11-02T19:27:31.391" v="7" actId="2711"/>
          <ac:spMkLst>
            <pc:docMk/>
            <pc:sldMk cId="1958725955" sldId="270"/>
            <ac:spMk id="3" creationId="{E0A12977-EEBC-4C4E-8850-E80A97231891}"/>
          </ac:spMkLst>
        </pc:spChg>
      </pc:sldChg>
      <pc:sldChg chg="addSp delSp modSp">
        <pc:chgData name="JJ Rorie" userId="4a90942091122dab" providerId="LiveId" clId="{9515F812-4E0A-4173-A163-6BFD59A7E692}" dt="2018-11-02T19:32:45.283" v="95"/>
        <pc:sldMkLst>
          <pc:docMk/>
          <pc:sldMk cId="1819794640" sldId="271"/>
        </pc:sldMkLst>
        <pc:spChg chg="mod">
          <ac:chgData name="JJ Rorie" userId="4a90942091122dab" providerId="LiveId" clId="{9515F812-4E0A-4173-A163-6BFD59A7E692}" dt="2018-11-02T19:32:32.801" v="90" actId="14100"/>
          <ac:spMkLst>
            <pc:docMk/>
            <pc:sldMk cId="1819794640" sldId="271"/>
            <ac:spMk id="5" creationId="{E4F6D35B-962B-4441-8DA0-0975D72A2A1E}"/>
          </ac:spMkLst>
        </pc:spChg>
        <pc:spChg chg="del mod">
          <ac:chgData name="JJ Rorie" userId="4a90942091122dab" providerId="LiveId" clId="{9515F812-4E0A-4173-A163-6BFD59A7E692}" dt="2018-11-02T19:31:24.595" v="50" actId="478"/>
          <ac:spMkLst>
            <pc:docMk/>
            <pc:sldMk cId="1819794640" sldId="271"/>
            <ac:spMk id="11" creationId="{63559162-C6FB-4BA5-B72F-E2FF4BDA08E5}"/>
          </ac:spMkLst>
        </pc:spChg>
        <pc:spChg chg="mod">
          <ac:chgData name="JJ Rorie" userId="4a90942091122dab" providerId="LiveId" clId="{9515F812-4E0A-4173-A163-6BFD59A7E692}" dt="2018-11-02T19:28:14.667" v="13" actId="2711"/>
          <ac:spMkLst>
            <pc:docMk/>
            <pc:sldMk cId="1819794640" sldId="271"/>
            <ac:spMk id="12" creationId="{5EF5BBE3-D9D3-462F-8172-0182063E3FE7}"/>
          </ac:spMkLst>
        </pc:spChg>
        <pc:spChg chg="mod">
          <ac:chgData name="JJ Rorie" userId="4a90942091122dab" providerId="LiveId" clId="{9515F812-4E0A-4173-A163-6BFD59A7E692}" dt="2018-11-02T19:28:14.667" v="13" actId="2711"/>
          <ac:spMkLst>
            <pc:docMk/>
            <pc:sldMk cId="1819794640" sldId="271"/>
            <ac:spMk id="13" creationId="{BEB45C83-388D-40B0-B3D4-14198D2DA2A6}"/>
          </ac:spMkLst>
        </pc:spChg>
        <pc:spChg chg="mod">
          <ac:chgData name="JJ Rorie" userId="4a90942091122dab" providerId="LiveId" clId="{9515F812-4E0A-4173-A163-6BFD59A7E692}" dt="2018-11-02T19:28:14.667" v="13" actId="2711"/>
          <ac:spMkLst>
            <pc:docMk/>
            <pc:sldMk cId="1819794640" sldId="271"/>
            <ac:spMk id="15" creationId="{1CEFEF54-5EDC-4F18-8538-9AC0F8847212}"/>
          </ac:spMkLst>
        </pc:spChg>
        <pc:spChg chg="del mod">
          <ac:chgData name="JJ Rorie" userId="4a90942091122dab" providerId="LiveId" clId="{9515F812-4E0A-4173-A163-6BFD59A7E692}" dt="2018-11-02T19:32:44.985" v="94" actId="478"/>
          <ac:spMkLst>
            <pc:docMk/>
            <pc:sldMk cId="1819794640" sldId="271"/>
            <ac:spMk id="16" creationId="{EB55DD9E-DA57-4F7B-BE5A-5C39416B3EC1}"/>
          </ac:spMkLst>
        </pc:spChg>
        <pc:spChg chg="add">
          <ac:chgData name="JJ Rorie" userId="4a90942091122dab" providerId="LiveId" clId="{9515F812-4E0A-4173-A163-6BFD59A7E692}" dt="2018-11-02T19:31:24.858" v="51"/>
          <ac:spMkLst>
            <pc:docMk/>
            <pc:sldMk cId="1819794640" sldId="271"/>
            <ac:spMk id="17" creationId="{D79AE228-59EC-404A-AD34-928759C8104F}"/>
          </ac:spMkLst>
        </pc:spChg>
        <pc:spChg chg="del mod">
          <ac:chgData name="JJ Rorie" userId="4a90942091122dab" providerId="LiveId" clId="{9515F812-4E0A-4173-A163-6BFD59A7E692}" dt="2018-11-02T19:32:44.985" v="94" actId="478"/>
          <ac:spMkLst>
            <pc:docMk/>
            <pc:sldMk cId="1819794640" sldId="271"/>
            <ac:spMk id="18" creationId="{80EB17DB-9C58-4205-B320-48597BC207D4}"/>
          </ac:spMkLst>
        </pc:spChg>
        <pc:spChg chg="mod">
          <ac:chgData name="JJ Rorie" userId="4a90942091122dab" providerId="LiveId" clId="{9515F812-4E0A-4173-A163-6BFD59A7E692}" dt="2018-11-02T19:28:14.667" v="13" actId="2711"/>
          <ac:spMkLst>
            <pc:docMk/>
            <pc:sldMk cId="1819794640" sldId="271"/>
            <ac:spMk id="19" creationId="{3E81A75F-5A9C-4888-BA84-AB704845BC04}"/>
          </ac:spMkLst>
        </pc:spChg>
        <pc:spChg chg="add">
          <ac:chgData name="JJ Rorie" userId="4a90942091122dab" providerId="LiveId" clId="{9515F812-4E0A-4173-A163-6BFD59A7E692}" dt="2018-11-02T19:32:45.283" v="95"/>
          <ac:spMkLst>
            <pc:docMk/>
            <pc:sldMk cId="1819794640" sldId="271"/>
            <ac:spMk id="20" creationId="{2B2A292A-6061-4258-9CE2-227452DBD9D9}"/>
          </ac:spMkLst>
        </pc:spChg>
        <pc:picChg chg="add">
          <ac:chgData name="JJ Rorie" userId="4a90942091122dab" providerId="LiveId" clId="{9515F812-4E0A-4173-A163-6BFD59A7E692}" dt="2018-11-02T19:32:45.283" v="95"/>
          <ac:picMkLst>
            <pc:docMk/>
            <pc:sldMk cId="1819794640" sldId="271"/>
            <ac:picMk id="21" creationId="{21507268-B62C-417A-B404-383E5F6C8A10}"/>
          </ac:picMkLst>
        </pc:picChg>
      </pc:sldChg>
      <pc:sldChg chg="modSp">
        <pc:chgData name="JJ Rorie" userId="4a90942091122dab" providerId="LiveId" clId="{9515F812-4E0A-4173-A163-6BFD59A7E692}" dt="2018-11-02T19:27:52.348" v="10" actId="2711"/>
        <pc:sldMkLst>
          <pc:docMk/>
          <pc:sldMk cId="140870637" sldId="272"/>
        </pc:sldMkLst>
        <pc:spChg chg="mod">
          <ac:chgData name="JJ Rorie" userId="4a90942091122dab" providerId="LiveId" clId="{9515F812-4E0A-4173-A163-6BFD59A7E692}" dt="2018-11-02T19:27:52.348" v="10" actId="2711"/>
          <ac:spMkLst>
            <pc:docMk/>
            <pc:sldMk cId="140870637" sldId="272"/>
            <ac:spMk id="5" creationId="{E4F6D35B-962B-4441-8DA0-0975D72A2A1E}"/>
          </ac:spMkLst>
        </pc:spChg>
        <pc:spChg chg="mod">
          <ac:chgData name="JJ Rorie" userId="4a90942091122dab" providerId="LiveId" clId="{9515F812-4E0A-4173-A163-6BFD59A7E692}" dt="2018-11-02T19:27:52.348" v="10" actId="2711"/>
          <ac:spMkLst>
            <pc:docMk/>
            <pc:sldMk cId="140870637" sldId="272"/>
            <ac:spMk id="11" creationId="{63559162-C6FB-4BA5-B72F-E2FF4BDA08E5}"/>
          </ac:spMkLst>
        </pc:spChg>
        <pc:spChg chg="mod">
          <ac:chgData name="JJ Rorie" userId="4a90942091122dab" providerId="LiveId" clId="{9515F812-4E0A-4173-A163-6BFD59A7E692}" dt="2018-11-02T19:27:52.348" v="10" actId="2711"/>
          <ac:spMkLst>
            <pc:docMk/>
            <pc:sldMk cId="140870637" sldId="272"/>
            <ac:spMk id="12" creationId="{5FF32890-FC28-486F-8396-54D692EAE97D}"/>
          </ac:spMkLst>
        </pc:spChg>
        <pc:spChg chg="mod">
          <ac:chgData name="JJ Rorie" userId="4a90942091122dab" providerId="LiveId" clId="{9515F812-4E0A-4173-A163-6BFD59A7E692}" dt="2018-11-02T19:27:52.348" v="10" actId="2711"/>
          <ac:spMkLst>
            <pc:docMk/>
            <pc:sldMk cId="140870637" sldId="272"/>
            <ac:spMk id="13" creationId="{7CA88392-4E3E-4098-972C-C7D7E90587C1}"/>
          </ac:spMkLst>
        </pc:spChg>
        <pc:spChg chg="mod">
          <ac:chgData name="JJ Rorie" userId="4a90942091122dab" providerId="LiveId" clId="{9515F812-4E0A-4173-A163-6BFD59A7E692}" dt="2018-11-02T19:27:52.348" v="10" actId="2711"/>
          <ac:spMkLst>
            <pc:docMk/>
            <pc:sldMk cId="140870637" sldId="272"/>
            <ac:spMk id="15" creationId="{D6DBF513-D85C-41E1-AD32-092613DDF370}"/>
          </ac:spMkLst>
        </pc:spChg>
        <pc:spChg chg="mod">
          <ac:chgData name="JJ Rorie" userId="4a90942091122dab" providerId="LiveId" clId="{9515F812-4E0A-4173-A163-6BFD59A7E692}" dt="2018-11-02T19:27:52.348" v="10" actId="2711"/>
          <ac:spMkLst>
            <pc:docMk/>
            <pc:sldMk cId="140870637" sldId="272"/>
            <ac:spMk id="16" creationId="{1C996CA5-61E7-42BD-B000-C855B42F0C04}"/>
          </ac:spMkLst>
        </pc:spChg>
        <pc:spChg chg="mod">
          <ac:chgData name="JJ Rorie" userId="4a90942091122dab" providerId="LiveId" clId="{9515F812-4E0A-4173-A163-6BFD59A7E692}" dt="2018-11-02T19:27:52.348" v="10" actId="2711"/>
          <ac:spMkLst>
            <pc:docMk/>
            <pc:sldMk cId="140870637" sldId="272"/>
            <ac:spMk id="19" creationId="{C4EF03EA-EB17-43E5-BCCD-3D16EBC18276}"/>
          </ac:spMkLst>
        </pc:spChg>
      </pc:sldChg>
      <pc:sldChg chg="addSp delSp modSp">
        <pc:chgData name="JJ Rorie" userId="4a90942091122dab" providerId="LiveId" clId="{9515F812-4E0A-4173-A163-6BFD59A7E692}" dt="2018-11-02T19:35:03.253" v="139" actId="20577"/>
        <pc:sldMkLst>
          <pc:docMk/>
          <pc:sldMk cId="1446222689" sldId="273"/>
        </pc:sldMkLst>
        <pc:spChg chg="mod">
          <ac:chgData name="JJ Rorie" userId="4a90942091122dab" providerId="LiveId" clId="{9515F812-4E0A-4173-A163-6BFD59A7E692}" dt="2018-11-02T19:28:28.069" v="16" actId="2711"/>
          <ac:spMkLst>
            <pc:docMk/>
            <pc:sldMk cId="1446222689" sldId="273"/>
            <ac:spMk id="5" creationId="{E4F6D35B-962B-4441-8DA0-0975D72A2A1E}"/>
          </ac:spMkLst>
        </pc:spChg>
        <pc:spChg chg="del mod">
          <ac:chgData name="JJ Rorie" userId="4a90942091122dab" providerId="LiveId" clId="{9515F812-4E0A-4173-A163-6BFD59A7E692}" dt="2018-11-02T19:31:30.620" v="56" actId="478"/>
          <ac:spMkLst>
            <pc:docMk/>
            <pc:sldMk cId="1446222689" sldId="273"/>
            <ac:spMk id="11" creationId="{63559162-C6FB-4BA5-B72F-E2FF4BDA08E5}"/>
          </ac:spMkLst>
        </pc:spChg>
        <pc:spChg chg="mod">
          <ac:chgData name="JJ Rorie" userId="4a90942091122dab" providerId="LiveId" clId="{9515F812-4E0A-4173-A163-6BFD59A7E692}" dt="2018-11-02T19:28:28.069" v="16" actId="2711"/>
          <ac:spMkLst>
            <pc:docMk/>
            <pc:sldMk cId="1446222689" sldId="273"/>
            <ac:spMk id="12" creationId="{FEA24CB8-324F-4A46-8E39-4D4BBD79E345}"/>
          </ac:spMkLst>
        </pc:spChg>
        <pc:spChg chg="add">
          <ac:chgData name="JJ Rorie" userId="4a90942091122dab" providerId="LiveId" clId="{9515F812-4E0A-4173-A163-6BFD59A7E692}" dt="2018-11-02T19:31:30.902" v="57"/>
          <ac:spMkLst>
            <pc:docMk/>
            <pc:sldMk cId="1446222689" sldId="273"/>
            <ac:spMk id="13" creationId="{F6895A9B-9902-49D7-94B0-736E5AD5617D}"/>
          </ac:spMkLst>
        </pc:spChg>
        <pc:spChg chg="mod">
          <ac:chgData name="JJ Rorie" userId="4a90942091122dab" providerId="LiveId" clId="{9515F812-4E0A-4173-A163-6BFD59A7E692}" dt="2018-11-02T19:28:28.069" v="16" actId="2711"/>
          <ac:spMkLst>
            <pc:docMk/>
            <pc:sldMk cId="1446222689" sldId="273"/>
            <ac:spMk id="15" creationId="{95DEE813-443F-4097-BF28-FD49CC96BB40}"/>
          </ac:spMkLst>
        </pc:spChg>
        <pc:spChg chg="del mod">
          <ac:chgData name="JJ Rorie" userId="4a90942091122dab" providerId="LiveId" clId="{9515F812-4E0A-4173-A163-6BFD59A7E692}" dt="2018-11-02T19:32:52.289" v="100" actId="478"/>
          <ac:spMkLst>
            <pc:docMk/>
            <pc:sldMk cId="1446222689" sldId="273"/>
            <ac:spMk id="16" creationId="{6E1A2FD9-766A-4001-8591-A9EF4A8B5DEB}"/>
          </ac:spMkLst>
        </pc:spChg>
        <pc:spChg chg="mod">
          <ac:chgData name="JJ Rorie" userId="4a90942091122dab" providerId="LiveId" clId="{9515F812-4E0A-4173-A163-6BFD59A7E692}" dt="2018-11-02T19:35:03.253" v="139" actId="20577"/>
          <ac:spMkLst>
            <pc:docMk/>
            <pc:sldMk cId="1446222689" sldId="273"/>
            <ac:spMk id="17" creationId="{C2DBA43D-3968-4819-9AE7-68F76BF5E6A4}"/>
          </ac:spMkLst>
        </pc:spChg>
        <pc:spChg chg="del mod">
          <ac:chgData name="JJ Rorie" userId="4a90942091122dab" providerId="LiveId" clId="{9515F812-4E0A-4173-A163-6BFD59A7E692}" dt="2018-11-02T19:32:52.289" v="100" actId="478"/>
          <ac:spMkLst>
            <pc:docMk/>
            <pc:sldMk cId="1446222689" sldId="273"/>
            <ac:spMk id="18" creationId="{89123CFF-460C-4013-9B2F-537ABCCF7EC4}"/>
          </ac:spMkLst>
        </pc:spChg>
        <pc:spChg chg="mod">
          <ac:chgData name="JJ Rorie" userId="4a90942091122dab" providerId="LiveId" clId="{9515F812-4E0A-4173-A163-6BFD59A7E692}" dt="2018-11-02T19:28:28.069" v="16" actId="2711"/>
          <ac:spMkLst>
            <pc:docMk/>
            <pc:sldMk cId="1446222689" sldId="273"/>
            <ac:spMk id="20" creationId="{5A4E64D3-0400-4E13-81EA-6ED7218404B1}"/>
          </ac:spMkLst>
        </pc:spChg>
        <pc:spChg chg="add">
          <ac:chgData name="JJ Rorie" userId="4a90942091122dab" providerId="LiveId" clId="{9515F812-4E0A-4173-A163-6BFD59A7E692}" dt="2018-11-02T19:32:52.663" v="101"/>
          <ac:spMkLst>
            <pc:docMk/>
            <pc:sldMk cId="1446222689" sldId="273"/>
            <ac:spMk id="21" creationId="{677FBF9F-CEFF-44DD-9AA6-AA0A31661B95}"/>
          </ac:spMkLst>
        </pc:spChg>
        <pc:picChg chg="add">
          <ac:chgData name="JJ Rorie" userId="4a90942091122dab" providerId="LiveId" clId="{9515F812-4E0A-4173-A163-6BFD59A7E692}" dt="2018-11-02T19:32:52.663" v="101"/>
          <ac:picMkLst>
            <pc:docMk/>
            <pc:sldMk cId="1446222689" sldId="273"/>
            <ac:picMk id="22" creationId="{8EC47B21-7F90-4557-8BAB-DFEDB5850B26}"/>
          </ac:picMkLst>
        </pc:picChg>
      </pc:sldChg>
      <pc:sldChg chg="addSp delSp modSp">
        <pc:chgData name="JJ Rorie" userId="4a90942091122dab" providerId="LiveId" clId="{9515F812-4E0A-4173-A163-6BFD59A7E692}" dt="2018-11-02T19:35:06.317" v="140" actId="20577"/>
        <pc:sldMkLst>
          <pc:docMk/>
          <pc:sldMk cId="3389008587" sldId="274"/>
        </pc:sldMkLst>
        <pc:spChg chg="mod">
          <ac:chgData name="JJ Rorie" userId="4a90942091122dab" providerId="LiveId" clId="{9515F812-4E0A-4173-A163-6BFD59A7E692}" dt="2018-11-02T19:32:27.863" v="89" actId="14100"/>
          <ac:spMkLst>
            <pc:docMk/>
            <pc:sldMk cId="3389008587" sldId="274"/>
            <ac:spMk id="5" creationId="{E4F6D35B-962B-4441-8DA0-0975D72A2A1E}"/>
          </ac:spMkLst>
        </pc:spChg>
        <pc:spChg chg="del mod">
          <ac:chgData name="JJ Rorie" userId="4a90942091122dab" providerId="LiveId" clId="{9515F812-4E0A-4173-A163-6BFD59A7E692}" dt="2018-11-02T19:31:33.380" v="58" actId="478"/>
          <ac:spMkLst>
            <pc:docMk/>
            <pc:sldMk cId="3389008587" sldId="274"/>
            <ac:spMk id="11" creationId="{63559162-C6FB-4BA5-B72F-E2FF4BDA08E5}"/>
          </ac:spMkLst>
        </pc:spChg>
        <pc:spChg chg="mod">
          <ac:chgData name="JJ Rorie" userId="4a90942091122dab" providerId="LiveId" clId="{9515F812-4E0A-4173-A163-6BFD59A7E692}" dt="2018-11-02T19:28:31.932" v="17" actId="2711"/>
          <ac:spMkLst>
            <pc:docMk/>
            <pc:sldMk cId="3389008587" sldId="274"/>
            <ac:spMk id="12" creationId="{D57780D3-8B27-4BEE-9B7A-4C10BBA54D46}"/>
          </ac:spMkLst>
        </pc:spChg>
        <pc:spChg chg="mod">
          <ac:chgData name="JJ Rorie" userId="4a90942091122dab" providerId="LiveId" clId="{9515F812-4E0A-4173-A163-6BFD59A7E692}" dt="2018-11-02T19:35:06.317" v="140" actId="20577"/>
          <ac:spMkLst>
            <pc:docMk/>
            <pc:sldMk cId="3389008587" sldId="274"/>
            <ac:spMk id="13" creationId="{13E5F71C-1C6B-4269-AB07-4849044F7FBD}"/>
          </ac:spMkLst>
        </pc:spChg>
        <pc:spChg chg="mod">
          <ac:chgData name="JJ Rorie" userId="4a90942091122dab" providerId="LiveId" clId="{9515F812-4E0A-4173-A163-6BFD59A7E692}" dt="2018-11-02T19:28:31.932" v="17" actId="2711"/>
          <ac:spMkLst>
            <pc:docMk/>
            <pc:sldMk cId="3389008587" sldId="274"/>
            <ac:spMk id="15" creationId="{72C99142-05E6-4716-9C94-5F653648172F}"/>
          </ac:spMkLst>
        </pc:spChg>
        <pc:spChg chg="del mod">
          <ac:chgData name="JJ Rorie" userId="4a90942091122dab" providerId="LiveId" clId="{9515F812-4E0A-4173-A163-6BFD59A7E692}" dt="2018-11-02T19:32:54.618" v="102" actId="478"/>
          <ac:spMkLst>
            <pc:docMk/>
            <pc:sldMk cId="3389008587" sldId="274"/>
            <ac:spMk id="16" creationId="{4B85F52F-0899-4F40-AFF4-6E88789B8BC5}"/>
          </ac:spMkLst>
        </pc:spChg>
        <pc:spChg chg="add">
          <ac:chgData name="JJ Rorie" userId="4a90942091122dab" providerId="LiveId" clId="{9515F812-4E0A-4173-A163-6BFD59A7E692}" dt="2018-11-02T19:31:33.682" v="59"/>
          <ac:spMkLst>
            <pc:docMk/>
            <pc:sldMk cId="3389008587" sldId="274"/>
            <ac:spMk id="17" creationId="{1D23460F-DD93-49F2-9A75-FB6C0C08BAC8}"/>
          </ac:spMkLst>
        </pc:spChg>
        <pc:spChg chg="del mod">
          <ac:chgData name="JJ Rorie" userId="4a90942091122dab" providerId="LiveId" clId="{9515F812-4E0A-4173-A163-6BFD59A7E692}" dt="2018-11-02T19:32:54.618" v="102" actId="478"/>
          <ac:spMkLst>
            <pc:docMk/>
            <pc:sldMk cId="3389008587" sldId="274"/>
            <ac:spMk id="19" creationId="{72564EDA-F764-493B-97CD-9068C09C8F98}"/>
          </ac:spMkLst>
        </pc:spChg>
        <pc:spChg chg="add">
          <ac:chgData name="JJ Rorie" userId="4a90942091122dab" providerId="LiveId" clId="{9515F812-4E0A-4173-A163-6BFD59A7E692}" dt="2018-11-02T19:32:54.932" v="103"/>
          <ac:spMkLst>
            <pc:docMk/>
            <pc:sldMk cId="3389008587" sldId="274"/>
            <ac:spMk id="20" creationId="{19642FC7-D0A5-4F91-A34C-BE38C31BF2D9}"/>
          </ac:spMkLst>
        </pc:spChg>
        <pc:picChg chg="add">
          <ac:chgData name="JJ Rorie" userId="4a90942091122dab" providerId="LiveId" clId="{9515F812-4E0A-4173-A163-6BFD59A7E692}" dt="2018-11-02T19:32:54.932" v="103"/>
          <ac:picMkLst>
            <pc:docMk/>
            <pc:sldMk cId="3389008587" sldId="274"/>
            <ac:picMk id="21" creationId="{D3AD2BBE-B6FA-490D-BC02-BCB50428F588}"/>
          </ac:picMkLst>
        </pc:picChg>
      </pc:sldChg>
      <pc:sldChg chg="addSp delSp modSp">
        <pc:chgData name="JJ Rorie" userId="4a90942091122dab" providerId="LiveId" clId="{9515F812-4E0A-4173-A163-6BFD59A7E692}" dt="2018-11-02T19:33:05.638" v="111"/>
        <pc:sldMkLst>
          <pc:docMk/>
          <pc:sldMk cId="3618751377" sldId="277"/>
        </pc:sldMkLst>
        <pc:spChg chg="mod">
          <ac:chgData name="JJ Rorie" userId="4a90942091122dab" providerId="LiveId" clId="{9515F812-4E0A-4173-A163-6BFD59A7E692}" dt="2018-11-02T19:28:50.653" v="21" actId="2711"/>
          <ac:spMkLst>
            <pc:docMk/>
            <pc:sldMk cId="3618751377" sldId="277"/>
            <ac:spMk id="5" creationId="{E4F6D35B-962B-4441-8DA0-0975D72A2A1E}"/>
          </ac:spMkLst>
        </pc:spChg>
        <pc:spChg chg="del mod">
          <ac:chgData name="JJ Rorie" userId="4a90942091122dab" providerId="LiveId" clId="{9515F812-4E0A-4173-A163-6BFD59A7E692}" dt="2018-11-02T19:31:41.850" v="66" actId="478"/>
          <ac:spMkLst>
            <pc:docMk/>
            <pc:sldMk cId="3618751377" sldId="277"/>
            <ac:spMk id="11" creationId="{63559162-C6FB-4BA5-B72F-E2FF4BDA08E5}"/>
          </ac:spMkLst>
        </pc:spChg>
        <pc:spChg chg="mod">
          <ac:chgData name="JJ Rorie" userId="4a90942091122dab" providerId="LiveId" clId="{9515F812-4E0A-4173-A163-6BFD59A7E692}" dt="2018-11-02T19:28:50.653" v="21" actId="2711"/>
          <ac:spMkLst>
            <pc:docMk/>
            <pc:sldMk cId="3618751377" sldId="277"/>
            <ac:spMk id="12" creationId="{CBE14489-1EBF-4859-9778-97A8207FE916}"/>
          </ac:spMkLst>
        </pc:spChg>
        <pc:spChg chg="mod">
          <ac:chgData name="JJ Rorie" userId="4a90942091122dab" providerId="LiveId" clId="{9515F812-4E0A-4173-A163-6BFD59A7E692}" dt="2018-11-02T19:28:50.653" v="21" actId="2711"/>
          <ac:spMkLst>
            <pc:docMk/>
            <pc:sldMk cId="3618751377" sldId="277"/>
            <ac:spMk id="13" creationId="{D01B791C-8670-45AB-A97A-5B04651E9EE2}"/>
          </ac:spMkLst>
        </pc:spChg>
        <pc:spChg chg="mod">
          <ac:chgData name="JJ Rorie" userId="4a90942091122dab" providerId="LiveId" clId="{9515F812-4E0A-4173-A163-6BFD59A7E692}" dt="2018-11-02T19:28:50.653" v="21" actId="2711"/>
          <ac:spMkLst>
            <pc:docMk/>
            <pc:sldMk cId="3618751377" sldId="277"/>
            <ac:spMk id="15" creationId="{D9E94642-E8A8-42D6-83A0-AF7B060578EB}"/>
          </ac:spMkLst>
        </pc:spChg>
        <pc:spChg chg="del mod">
          <ac:chgData name="JJ Rorie" userId="4a90942091122dab" providerId="LiveId" clId="{9515F812-4E0A-4173-A163-6BFD59A7E692}" dt="2018-11-02T19:33:05.329" v="110" actId="478"/>
          <ac:spMkLst>
            <pc:docMk/>
            <pc:sldMk cId="3618751377" sldId="277"/>
            <ac:spMk id="16" creationId="{9329739B-84C3-4946-9661-9BCB8437B674}"/>
          </ac:spMkLst>
        </pc:spChg>
        <pc:spChg chg="add">
          <ac:chgData name="JJ Rorie" userId="4a90942091122dab" providerId="LiveId" clId="{9515F812-4E0A-4173-A163-6BFD59A7E692}" dt="2018-11-02T19:31:42.118" v="67"/>
          <ac:spMkLst>
            <pc:docMk/>
            <pc:sldMk cId="3618751377" sldId="277"/>
            <ac:spMk id="17" creationId="{1B357A88-5FEF-4983-B2C5-A631FA755DF7}"/>
          </ac:spMkLst>
        </pc:spChg>
        <pc:spChg chg="mod">
          <ac:chgData name="JJ Rorie" userId="4a90942091122dab" providerId="LiveId" clId="{9515F812-4E0A-4173-A163-6BFD59A7E692}" dt="2018-11-02T19:28:50.653" v="21" actId="2711"/>
          <ac:spMkLst>
            <pc:docMk/>
            <pc:sldMk cId="3618751377" sldId="277"/>
            <ac:spMk id="18" creationId="{68964F8C-0400-4C7F-904D-5F90E2B6B64B}"/>
          </ac:spMkLst>
        </pc:spChg>
        <pc:spChg chg="del mod">
          <ac:chgData name="JJ Rorie" userId="4a90942091122dab" providerId="LiveId" clId="{9515F812-4E0A-4173-A163-6BFD59A7E692}" dt="2018-11-02T19:33:05.329" v="110" actId="478"/>
          <ac:spMkLst>
            <pc:docMk/>
            <pc:sldMk cId="3618751377" sldId="277"/>
            <ac:spMk id="19" creationId="{7AD667DB-5F76-42C5-A3C9-EE6C5FE45272}"/>
          </ac:spMkLst>
        </pc:spChg>
        <pc:spChg chg="add">
          <ac:chgData name="JJ Rorie" userId="4a90942091122dab" providerId="LiveId" clId="{9515F812-4E0A-4173-A163-6BFD59A7E692}" dt="2018-11-02T19:33:05.638" v="111"/>
          <ac:spMkLst>
            <pc:docMk/>
            <pc:sldMk cId="3618751377" sldId="277"/>
            <ac:spMk id="20" creationId="{8BEBAFB1-8B96-42BA-867A-79B007D29100}"/>
          </ac:spMkLst>
        </pc:spChg>
        <pc:picChg chg="add">
          <ac:chgData name="JJ Rorie" userId="4a90942091122dab" providerId="LiveId" clId="{9515F812-4E0A-4173-A163-6BFD59A7E692}" dt="2018-11-02T19:33:05.638" v="111"/>
          <ac:picMkLst>
            <pc:docMk/>
            <pc:sldMk cId="3618751377" sldId="277"/>
            <ac:picMk id="21" creationId="{BFF32D62-9692-432C-A408-9A3D17B44A2C}"/>
          </ac:picMkLst>
        </pc:picChg>
      </pc:sldChg>
      <pc:sldChg chg="addSp delSp modSp">
        <pc:chgData name="JJ Rorie" userId="4a90942091122dab" providerId="LiveId" clId="{9515F812-4E0A-4173-A163-6BFD59A7E692}" dt="2018-11-02T19:33:26.012" v="127"/>
        <pc:sldMkLst>
          <pc:docMk/>
          <pc:sldMk cId="600144745" sldId="281"/>
        </pc:sldMkLst>
        <pc:spChg chg="mod">
          <ac:chgData name="JJ Rorie" userId="4a90942091122dab" providerId="LiveId" clId="{9515F812-4E0A-4173-A163-6BFD59A7E692}" dt="2018-11-02T19:29:30.609" v="29" actId="2711"/>
          <ac:spMkLst>
            <pc:docMk/>
            <pc:sldMk cId="600144745" sldId="281"/>
            <ac:spMk id="5" creationId="{E4F6D35B-962B-4441-8DA0-0975D72A2A1E}"/>
          </ac:spMkLst>
        </pc:spChg>
        <pc:spChg chg="del mod">
          <ac:chgData name="JJ Rorie" userId="4a90942091122dab" providerId="LiveId" clId="{9515F812-4E0A-4173-A163-6BFD59A7E692}" dt="2018-11-02T19:32:05.216" v="83" actId="478"/>
          <ac:spMkLst>
            <pc:docMk/>
            <pc:sldMk cId="600144745" sldId="281"/>
            <ac:spMk id="11" creationId="{63559162-C6FB-4BA5-B72F-E2FF4BDA08E5}"/>
          </ac:spMkLst>
        </pc:spChg>
        <pc:spChg chg="mod">
          <ac:chgData name="JJ Rorie" userId="4a90942091122dab" providerId="LiveId" clId="{9515F812-4E0A-4173-A163-6BFD59A7E692}" dt="2018-11-02T19:29:30.609" v="29" actId="2711"/>
          <ac:spMkLst>
            <pc:docMk/>
            <pc:sldMk cId="600144745" sldId="281"/>
            <ac:spMk id="12" creationId="{52E9AA08-29C8-4D94-AFD9-64F72D493B82}"/>
          </ac:spMkLst>
        </pc:spChg>
        <pc:spChg chg="mod">
          <ac:chgData name="JJ Rorie" userId="4a90942091122dab" providerId="LiveId" clId="{9515F812-4E0A-4173-A163-6BFD59A7E692}" dt="2018-11-02T19:29:30.609" v="29" actId="2711"/>
          <ac:spMkLst>
            <pc:docMk/>
            <pc:sldMk cId="600144745" sldId="281"/>
            <ac:spMk id="13" creationId="{7F5F9DC3-C1DD-49A1-B089-873DE08C72B6}"/>
          </ac:spMkLst>
        </pc:spChg>
        <pc:spChg chg="mod">
          <ac:chgData name="JJ Rorie" userId="4a90942091122dab" providerId="LiveId" clId="{9515F812-4E0A-4173-A163-6BFD59A7E692}" dt="2018-11-02T19:29:30.609" v="29" actId="2711"/>
          <ac:spMkLst>
            <pc:docMk/>
            <pc:sldMk cId="600144745" sldId="281"/>
            <ac:spMk id="15" creationId="{E4D5657B-F692-480E-AAEB-FA7A2AD167CF}"/>
          </ac:spMkLst>
        </pc:spChg>
        <pc:spChg chg="del mod">
          <ac:chgData name="JJ Rorie" userId="4a90942091122dab" providerId="LiveId" clId="{9515F812-4E0A-4173-A163-6BFD59A7E692}" dt="2018-11-02T19:33:25.697" v="126" actId="478"/>
          <ac:spMkLst>
            <pc:docMk/>
            <pc:sldMk cId="600144745" sldId="281"/>
            <ac:spMk id="16" creationId="{A24E71A8-3C01-4099-A08F-B4C27CADC23E}"/>
          </ac:spMkLst>
        </pc:spChg>
        <pc:spChg chg="add">
          <ac:chgData name="JJ Rorie" userId="4a90942091122dab" providerId="LiveId" clId="{9515F812-4E0A-4173-A163-6BFD59A7E692}" dt="2018-11-02T19:32:05.526" v="84"/>
          <ac:spMkLst>
            <pc:docMk/>
            <pc:sldMk cId="600144745" sldId="281"/>
            <ac:spMk id="17" creationId="{8C99B303-7BCB-46B2-8175-4A2BB4005048}"/>
          </ac:spMkLst>
        </pc:spChg>
        <pc:spChg chg="add">
          <ac:chgData name="JJ Rorie" userId="4a90942091122dab" providerId="LiveId" clId="{9515F812-4E0A-4173-A163-6BFD59A7E692}" dt="2018-11-02T19:33:26.012" v="127"/>
          <ac:spMkLst>
            <pc:docMk/>
            <pc:sldMk cId="600144745" sldId="281"/>
            <ac:spMk id="18" creationId="{A5CB9B47-EDE9-4121-91E5-17273BEADF3A}"/>
          </ac:spMkLst>
        </pc:spChg>
        <pc:spChg chg="mod">
          <ac:chgData name="JJ Rorie" userId="4a90942091122dab" providerId="LiveId" clId="{9515F812-4E0A-4173-A163-6BFD59A7E692}" dt="2018-11-02T19:29:30.609" v="29" actId="2711"/>
          <ac:spMkLst>
            <pc:docMk/>
            <pc:sldMk cId="600144745" sldId="281"/>
            <ac:spMk id="19" creationId="{85B0A901-31FA-4172-AFF6-5E01964B5A68}"/>
          </ac:spMkLst>
        </pc:spChg>
        <pc:spChg chg="mod">
          <ac:chgData name="JJ Rorie" userId="4a90942091122dab" providerId="LiveId" clId="{9515F812-4E0A-4173-A163-6BFD59A7E692}" dt="2018-11-02T19:29:30.609" v="29" actId="2711"/>
          <ac:spMkLst>
            <pc:docMk/>
            <pc:sldMk cId="600144745" sldId="281"/>
            <ac:spMk id="20" creationId="{BC50A5FB-6085-4DDF-ADA2-455DF92A7FD5}"/>
          </ac:spMkLst>
        </pc:spChg>
        <pc:spChg chg="mod">
          <ac:chgData name="JJ Rorie" userId="4a90942091122dab" providerId="LiveId" clId="{9515F812-4E0A-4173-A163-6BFD59A7E692}" dt="2018-11-02T19:29:30.609" v="29" actId="2711"/>
          <ac:spMkLst>
            <pc:docMk/>
            <pc:sldMk cId="600144745" sldId="281"/>
            <ac:spMk id="21" creationId="{844D068E-A8FC-4E39-908F-ED89F05F0B8F}"/>
          </ac:spMkLst>
        </pc:spChg>
        <pc:spChg chg="mod">
          <ac:chgData name="JJ Rorie" userId="4a90942091122dab" providerId="LiveId" clId="{9515F812-4E0A-4173-A163-6BFD59A7E692}" dt="2018-11-02T19:29:30.609" v="29" actId="2711"/>
          <ac:spMkLst>
            <pc:docMk/>
            <pc:sldMk cId="600144745" sldId="281"/>
            <ac:spMk id="22" creationId="{CC67AD72-C4DD-4809-A10E-281B261AEB9B}"/>
          </ac:spMkLst>
        </pc:spChg>
        <pc:spChg chg="mod">
          <ac:chgData name="JJ Rorie" userId="4a90942091122dab" providerId="LiveId" clId="{9515F812-4E0A-4173-A163-6BFD59A7E692}" dt="2018-11-02T19:29:30.609" v="29" actId="2711"/>
          <ac:spMkLst>
            <pc:docMk/>
            <pc:sldMk cId="600144745" sldId="281"/>
            <ac:spMk id="23" creationId="{9C93AA34-4C2C-4BC8-94A3-A766A4A64589}"/>
          </ac:spMkLst>
        </pc:spChg>
        <pc:spChg chg="mod">
          <ac:chgData name="JJ Rorie" userId="4a90942091122dab" providerId="LiveId" clId="{9515F812-4E0A-4173-A163-6BFD59A7E692}" dt="2018-11-02T19:29:30.609" v="29" actId="2711"/>
          <ac:spMkLst>
            <pc:docMk/>
            <pc:sldMk cId="600144745" sldId="281"/>
            <ac:spMk id="24" creationId="{D9094B0D-E682-4F0A-A2DB-00BADD5DBC9B}"/>
          </ac:spMkLst>
        </pc:spChg>
        <pc:spChg chg="del mod">
          <ac:chgData name="JJ Rorie" userId="4a90942091122dab" providerId="LiveId" clId="{9515F812-4E0A-4173-A163-6BFD59A7E692}" dt="2018-11-02T19:33:25.697" v="126" actId="478"/>
          <ac:spMkLst>
            <pc:docMk/>
            <pc:sldMk cId="600144745" sldId="281"/>
            <ac:spMk id="25" creationId="{5BC2EAFF-AD08-41CA-90CB-913E913272B6}"/>
          </ac:spMkLst>
        </pc:spChg>
        <pc:picChg chg="add">
          <ac:chgData name="JJ Rorie" userId="4a90942091122dab" providerId="LiveId" clId="{9515F812-4E0A-4173-A163-6BFD59A7E692}" dt="2018-11-02T19:33:26.012" v="127"/>
          <ac:picMkLst>
            <pc:docMk/>
            <pc:sldMk cId="600144745" sldId="281"/>
            <ac:picMk id="26" creationId="{9EC8B921-882D-4A8A-9FC9-4ECF176FF5DD}"/>
          </ac:picMkLst>
        </pc:picChg>
      </pc:sldChg>
      <pc:sldChg chg="addSp delSp modSp">
        <pc:chgData name="JJ Rorie" userId="4a90942091122dab" providerId="LiveId" clId="{9515F812-4E0A-4173-A163-6BFD59A7E692}" dt="2018-11-02T19:33:32.698" v="129"/>
        <pc:sldMkLst>
          <pc:docMk/>
          <pc:sldMk cId="676241053" sldId="284"/>
        </pc:sldMkLst>
        <pc:spChg chg="mod">
          <ac:chgData name="JJ Rorie" userId="4a90942091122dab" providerId="LiveId" clId="{9515F812-4E0A-4173-A163-6BFD59A7E692}" dt="2018-11-02T19:27:36.434" v="8" actId="2711"/>
          <ac:spMkLst>
            <pc:docMk/>
            <pc:sldMk cId="676241053" sldId="284"/>
            <ac:spMk id="2" creationId="{90E02CC0-D155-4878-AC6B-546768770722}"/>
          </ac:spMkLst>
        </pc:spChg>
        <pc:spChg chg="mod">
          <ac:chgData name="JJ Rorie" userId="4a90942091122dab" providerId="LiveId" clId="{9515F812-4E0A-4173-A163-6BFD59A7E692}" dt="2018-11-02T19:27:36.434" v="8" actId="2711"/>
          <ac:spMkLst>
            <pc:docMk/>
            <pc:sldMk cId="676241053" sldId="284"/>
            <ac:spMk id="3" creationId="{30C86E39-7ECA-4129-9B1F-3350F180689C}"/>
          </ac:spMkLst>
        </pc:spChg>
        <pc:spChg chg="mod">
          <ac:chgData name="JJ Rorie" userId="4a90942091122dab" providerId="LiveId" clId="{9515F812-4E0A-4173-A163-6BFD59A7E692}" dt="2018-11-02T19:27:36.434" v="8" actId="2711"/>
          <ac:spMkLst>
            <pc:docMk/>
            <pc:sldMk cId="676241053" sldId="284"/>
            <ac:spMk id="5" creationId="{E4F6D35B-962B-4441-8DA0-0975D72A2A1E}"/>
          </ac:spMkLst>
        </pc:spChg>
        <pc:spChg chg="del mod">
          <ac:chgData name="JJ Rorie" userId="4a90942091122dab" providerId="LiveId" clId="{9515F812-4E0A-4173-A163-6BFD59A7E692}" dt="2018-11-02T19:33:32.377" v="128" actId="478"/>
          <ac:spMkLst>
            <pc:docMk/>
            <pc:sldMk cId="676241053" sldId="284"/>
            <ac:spMk id="9" creationId="{26A7B792-6549-418A-A93E-2F0850E6C31B}"/>
          </ac:spMkLst>
        </pc:spChg>
        <pc:spChg chg="mod">
          <ac:chgData name="JJ Rorie" userId="4a90942091122dab" providerId="LiveId" clId="{9515F812-4E0A-4173-A163-6BFD59A7E692}" dt="2018-11-02T19:27:36.434" v="8" actId="2711"/>
          <ac:spMkLst>
            <pc:docMk/>
            <pc:sldMk cId="676241053" sldId="284"/>
            <ac:spMk id="11" creationId="{63559162-C6FB-4BA5-B72F-E2FF4BDA08E5}"/>
          </ac:spMkLst>
        </pc:spChg>
        <pc:spChg chg="mod">
          <ac:chgData name="JJ Rorie" userId="4a90942091122dab" providerId="LiveId" clId="{9515F812-4E0A-4173-A163-6BFD59A7E692}" dt="2018-11-02T19:27:36.434" v="8" actId="2711"/>
          <ac:spMkLst>
            <pc:docMk/>
            <pc:sldMk cId="676241053" sldId="284"/>
            <ac:spMk id="12" creationId="{5FE303FE-91AE-4125-86B8-BFFA45F8B6B5}"/>
          </ac:spMkLst>
        </pc:spChg>
        <pc:spChg chg="mod">
          <ac:chgData name="JJ Rorie" userId="4a90942091122dab" providerId="LiveId" clId="{9515F812-4E0A-4173-A163-6BFD59A7E692}" dt="2018-11-02T19:27:36.434" v="8" actId="2711"/>
          <ac:spMkLst>
            <pc:docMk/>
            <pc:sldMk cId="676241053" sldId="284"/>
            <ac:spMk id="13" creationId="{D4511B0D-129B-4F5D-94AF-FDE8972CE3F4}"/>
          </ac:spMkLst>
        </pc:spChg>
        <pc:spChg chg="mod">
          <ac:chgData name="JJ Rorie" userId="4a90942091122dab" providerId="LiveId" clId="{9515F812-4E0A-4173-A163-6BFD59A7E692}" dt="2018-11-02T19:27:36.434" v="8" actId="2711"/>
          <ac:spMkLst>
            <pc:docMk/>
            <pc:sldMk cId="676241053" sldId="284"/>
            <ac:spMk id="14" creationId="{47B083A6-F047-451D-BFD5-BEB8CE1CA466}"/>
          </ac:spMkLst>
        </pc:spChg>
        <pc:spChg chg="mod">
          <ac:chgData name="JJ Rorie" userId="4a90942091122dab" providerId="LiveId" clId="{9515F812-4E0A-4173-A163-6BFD59A7E692}" dt="2018-11-02T19:27:36.434" v="8" actId="2711"/>
          <ac:spMkLst>
            <pc:docMk/>
            <pc:sldMk cId="676241053" sldId="284"/>
            <ac:spMk id="16" creationId="{607F214F-5972-44B2-9425-34EE8FADBCB6}"/>
          </ac:spMkLst>
        </pc:spChg>
        <pc:spChg chg="mod">
          <ac:chgData name="JJ Rorie" userId="4a90942091122dab" providerId="LiveId" clId="{9515F812-4E0A-4173-A163-6BFD59A7E692}" dt="2018-11-02T19:27:36.434" v="8" actId="2711"/>
          <ac:spMkLst>
            <pc:docMk/>
            <pc:sldMk cId="676241053" sldId="284"/>
            <ac:spMk id="17" creationId="{B6D7974D-0E9C-4AE2-A216-3F6645443EE7}"/>
          </ac:spMkLst>
        </pc:spChg>
        <pc:spChg chg="mod">
          <ac:chgData name="JJ Rorie" userId="4a90942091122dab" providerId="LiveId" clId="{9515F812-4E0A-4173-A163-6BFD59A7E692}" dt="2018-11-02T19:27:36.434" v="8" actId="2711"/>
          <ac:spMkLst>
            <pc:docMk/>
            <pc:sldMk cId="676241053" sldId="284"/>
            <ac:spMk id="20" creationId="{D1917C8B-7627-4B49-BBBC-F371164DAE08}"/>
          </ac:spMkLst>
        </pc:spChg>
        <pc:spChg chg="del mod">
          <ac:chgData name="JJ Rorie" userId="4a90942091122dab" providerId="LiveId" clId="{9515F812-4E0A-4173-A163-6BFD59A7E692}" dt="2018-11-02T19:33:32.377" v="128" actId="478"/>
          <ac:spMkLst>
            <pc:docMk/>
            <pc:sldMk cId="676241053" sldId="284"/>
            <ac:spMk id="21" creationId="{BA69B765-88BF-43D1-9A16-8DD8E5D1ACC6}"/>
          </ac:spMkLst>
        </pc:spChg>
        <pc:spChg chg="mod">
          <ac:chgData name="JJ Rorie" userId="4a90942091122dab" providerId="LiveId" clId="{9515F812-4E0A-4173-A163-6BFD59A7E692}" dt="2018-11-02T19:27:36.434" v="8" actId="2711"/>
          <ac:spMkLst>
            <pc:docMk/>
            <pc:sldMk cId="676241053" sldId="284"/>
            <ac:spMk id="22" creationId="{0A313F53-724C-411A-9DE5-56BEB855F0FF}"/>
          </ac:spMkLst>
        </pc:spChg>
        <pc:spChg chg="add">
          <ac:chgData name="JJ Rorie" userId="4a90942091122dab" providerId="LiveId" clId="{9515F812-4E0A-4173-A163-6BFD59A7E692}" dt="2018-11-02T19:33:32.698" v="129"/>
          <ac:spMkLst>
            <pc:docMk/>
            <pc:sldMk cId="676241053" sldId="284"/>
            <ac:spMk id="23" creationId="{77D048DE-97E6-480A-8687-989F1561D7B3}"/>
          </ac:spMkLst>
        </pc:spChg>
        <pc:picChg chg="add">
          <ac:chgData name="JJ Rorie" userId="4a90942091122dab" providerId="LiveId" clId="{9515F812-4E0A-4173-A163-6BFD59A7E692}" dt="2018-11-02T19:33:32.698" v="129"/>
          <ac:picMkLst>
            <pc:docMk/>
            <pc:sldMk cId="676241053" sldId="284"/>
            <ac:picMk id="24" creationId="{9AA4F915-FF6A-4EC6-ADCA-449C6D0D7FD2}"/>
          </ac:picMkLst>
        </pc:picChg>
      </pc:sldChg>
      <pc:sldChg chg="modSp">
        <pc:chgData name="JJ Rorie" userId="4a90942091122dab" providerId="LiveId" clId="{9515F812-4E0A-4173-A163-6BFD59A7E692}" dt="2018-11-02T19:27:45.133" v="9" actId="2711"/>
        <pc:sldMkLst>
          <pc:docMk/>
          <pc:sldMk cId="2019510570" sldId="285"/>
        </pc:sldMkLst>
        <pc:spChg chg="mod">
          <ac:chgData name="JJ Rorie" userId="4a90942091122dab" providerId="LiveId" clId="{9515F812-4E0A-4173-A163-6BFD59A7E692}" dt="2018-11-02T19:27:45.133" v="9" actId="2711"/>
          <ac:spMkLst>
            <pc:docMk/>
            <pc:sldMk cId="2019510570" sldId="285"/>
            <ac:spMk id="2" creationId="{1BA08C06-0D5A-4412-9792-5EF73DA36F8E}"/>
          </ac:spMkLst>
        </pc:spChg>
        <pc:spChg chg="mod">
          <ac:chgData name="JJ Rorie" userId="4a90942091122dab" providerId="LiveId" clId="{9515F812-4E0A-4173-A163-6BFD59A7E692}" dt="2018-11-02T19:27:45.133" v="9" actId="2711"/>
          <ac:spMkLst>
            <pc:docMk/>
            <pc:sldMk cId="2019510570" sldId="285"/>
            <ac:spMk id="3" creationId="{69DEB6B8-76C9-4DE7-92DF-F9FC819B3E52}"/>
          </ac:spMkLst>
        </pc:spChg>
        <pc:spChg chg="mod">
          <ac:chgData name="JJ Rorie" userId="4a90942091122dab" providerId="LiveId" clId="{9515F812-4E0A-4173-A163-6BFD59A7E692}" dt="2018-11-02T19:27:45.133" v="9" actId="2711"/>
          <ac:spMkLst>
            <pc:docMk/>
            <pc:sldMk cId="2019510570" sldId="285"/>
            <ac:spMk id="8" creationId="{4B4CAABA-E54C-46CE-BDDA-F779BBFC444D}"/>
          </ac:spMkLst>
        </pc:spChg>
        <pc:spChg chg="mod">
          <ac:chgData name="JJ Rorie" userId="4a90942091122dab" providerId="LiveId" clId="{9515F812-4E0A-4173-A163-6BFD59A7E692}" dt="2018-11-02T19:27:45.133" v="9" actId="2711"/>
          <ac:spMkLst>
            <pc:docMk/>
            <pc:sldMk cId="2019510570" sldId="285"/>
            <ac:spMk id="9" creationId="{AFAAF244-7476-4112-A4C4-A592D0D492C4}"/>
          </ac:spMkLst>
        </pc:spChg>
      </pc:sldChg>
      <pc:sldChg chg="addSp delSp modSp">
        <pc:chgData name="JJ Rorie" userId="4a90942091122dab" providerId="LiveId" clId="{9515F812-4E0A-4173-A163-6BFD59A7E692}" dt="2018-11-02T19:32:42.636" v="93"/>
        <pc:sldMkLst>
          <pc:docMk/>
          <pc:sldMk cId="1293894299" sldId="288"/>
        </pc:sldMkLst>
        <pc:spChg chg="mod">
          <ac:chgData name="JJ Rorie" userId="4a90942091122dab" providerId="LiveId" clId="{9515F812-4E0A-4173-A163-6BFD59A7E692}" dt="2018-11-02T19:28:04.034" v="12" actId="2711"/>
          <ac:spMkLst>
            <pc:docMk/>
            <pc:sldMk cId="1293894299" sldId="288"/>
            <ac:spMk id="2" creationId="{90E02CC0-D155-4878-AC6B-546768770722}"/>
          </ac:spMkLst>
        </pc:spChg>
        <pc:spChg chg="mod">
          <ac:chgData name="JJ Rorie" userId="4a90942091122dab" providerId="LiveId" clId="{9515F812-4E0A-4173-A163-6BFD59A7E692}" dt="2018-11-02T19:28:04.034" v="12" actId="2711"/>
          <ac:spMkLst>
            <pc:docMk/>
            <pc:sldMk cId="1293894299" sldId="288"/>
            <ac:spMk id="3" creationId="{30C86E39-7ECA-4129-9B1F-3350F180689C}"/>
          </ac:spMkLst>
        </pc:spChg>
        <pc:spChg chg="mod">
          <ac:chgData name="JJ Rorie" userId="4a90942091122dab" providerId="LiveId" clId="{9515F812-4E0A-4173-A163-6BFD59A7E692}" dt="2018-11-02T19:28:04.034" v="12" actId="2711"/>
          <ac:spMkLst>
            <pc:docMk/>
            <pc:sldMk cId="1293894299" sldId="288"/>
            <ac:spMk id="5" creationId="{E4F6D35B-962B-4441-8DA0-0975D72A2A1E}"/>
          </ac:spMkLst>
        </pc:spChg>
        <pc:spChg chg="del mod">
          <ac:chgData name="JJ Rorie" userId="4a90942091122dab" providerId="LiveId" clId="{9515F812-4E0A-4173-A163-6BFD59A7E692}" dt="2018-11-02T19:32:42.281" v="92" actId="478"/>
          <ac:spMkLst>
            <pc:docMk/>
            <pc:sldMk cId="1293894299" sldId="288"/>
            <ac:spMk id="9" creationId="{26A7B792-6549-418A-A93E-2F0850E6C31B}"/>
          </ac:spMkLst>
        </pc:spChg>
        <pc:spChg chg="del mod">
          <ac:chgData name="JJ Rorie" userId="4a90942091122dab" providerId="LiveId" clId="{9515F812-4E0A-4173-A163-6BFD59A7E692}" dt="2018-11-02T19:31:22.312" v="48" actId="478"/>
          <ac:spMkLst>
            <pc:docMk/>
            <pc:sldMk cId="1293894299" sldId="288"/>
            <ac:spMk id="11" creationId="{63559162-C6FB-4BA5-B72F-E2FF4BDA08E5}"/>
          </ac:spMkLst>
        </pc:spChg>
        <pc:spChg chg="mod">
          <ac:chgData name="JJ Rorie" userId="4a90942091122dab" providerId="LiveId" clId="{9515F812-4E0A-4173-A163-6BFD59A7E692}" dt="2018-11-02T19:28:04.034" v="12" actId="2711"/>
          <ac:spMkLst>
            <pc:docMk/>
            <pc:sldMk cId="1293894299" sldId="288"/>
            <ac:spMk id="13" creationId="{61B79547-5D34-443F-B064-70161347A6D5}"/>
          </ac:spMkLst>
        </pc:spChg>
        <pc:spChg chg="mod">
          <ac:chgData name="JJ Rorie" userId="4a90942091122dab" providerId="LiveId" clId="{9515F812-4E0A-4173-A163-6BFD59A7E692}" dt="2018-11-02T19:28:04.034" v="12" actId="2711"/>
          <ac:spMkLst>
            <pc:docMk/>
            <pc:sldMk cId="1293894299" sldId="288"/>
            <ac:spMk id="14" creationId="{47B083A6-F047-451D-BFD5-BEB8CE1CA466}"/>
          </ac:spMkLst>
        </pc:spChg>
        <pc:spChg chg="add">
          <ac:chgData name="JJ Rorie" userId="4a90942091122dab" providerId="LiveId" clId="{9515F812-4E0A-4173-A163-6BFD59A7E692}" dt="2018-11-02T19:31:22.617" v="49"/>
          <ac:spMkLst>
            <pc:docMk/>
            <pc:sldMk cId="1293894299" sldId="288"/>
            <ac:spMk id="15" creationId="{4F8CD86D-0C74-4D17-80CD-5DD290393763}"/>
          </ac:spMkLst>
        </pc:spChg>
        <pc:spChg chg="add">
          <ac:chgData name="JJ Rorie" userId="4a90942091122dab" providerId="LiveId" clId="{9515F812-4E0A-4173-A163-6BFD59A7E692}" dt="2018-11-02T19:32:42.636" v="93"/>
          <ac:spMkLst>
            <pc:docMk/>
            <pc:sldMk cId="1293894299" sldId="288"/>
            <ac:spMk id="16" creationId="{43902A63-00C7-4776-99F8-7D2DBF53E485}"/>
          </ac:spMkLst>
        </pc:spChg>
        <pc:spChg chg="mod">
          <ac:chgData name="JJ Rorie" userId="4a90942091122dab" providerId="LiveId" clId="{9515F812-4E0A-4173-A163-6BFD59A7E692}" dt="2018-11-02T19:28:04.034" v="12" actId="2711"/>
          <ac:spMkLst>
            <pc:docMk/>
            <pc:sldMk cId="1293894299" sldId="288"/>
            <ac:spMk id="19" creationId="{F73AD0A8-7413-4F16-BC27-A73415F0087F}"/>
          </ac:spMkLst>
        </pc:spChg>
        <pc:spChg chg="del mod">
          <ac:chgData name="JJ Rorie" userId="4a90942091122dab" providerId="LiveId" clId="{9515F812-4E0A-4173-A163-6BFD59A7E692}" dt="2018-11-02T19:32:42.281" v="92" actId="478"/>
          <ac:spMkLst>
            <pc:docMk/>
            <pc:sldMk cId="1293894299" sldId="288"/>
            <ac:spMk id="21" creationId="{172D5051-AF03-44CB-ACB4-05B12442A304}"/>
          </ac:spMkLst>
        </pc:spChg>
        <pc:spChg chg="mod">
          <ac:chgData name="JJ Rorie" userId="4a90942091122dab" providerId="LiveId" clId="{9515F812-4E0A-4173-A163-6BFD59A7E692}" dt="2018-11-02T19:28:04.034" v="12" actId="2711"/>
          <ac:spMkLst>
            <pc:docMk/>
            <pc:sldMk cId="1293894299" sldId="288"/>
            <ac:spMk id="23" creationId="{44BD57DF-D6AF-4746-B2DB-D6BCAD27D942}"/>
          </ac:spMkLst>
        </pc:spChg>
        <pc:picChg chg="add">
          <ac:chgData name="JJ Rorie" userId="4a90942091122dab" providerId="LiveId" clId="{9515F812-4E0A-4173-A163-6BFD59A7E692}" dt="2018-11-02T19:32:42.636" v="93"/>
          <ac:picMkLst>
            <pc:docMk/>
            <pc:sldMk cId="1293894299" sldId="288"/>
            <ac:picMk id="17" creationId="{0CEC17A5-BBD1-4D26-9618-D18C62641AA9}"/>
          </ac:picMkLst>
        </pc:picChg>
      </pc:sldChg>
      <pc:sldChg chg="addSp delSp modSp">
        <pc:chgData name="JJ Rorie" userId="4a90942091122dab" providerId="LiveId" clId="{9515F812-4E0A-4173-A163-6BFD59A7E692}" dt="2018-11-02T19:32:47.859" v="97"/>
        <pc:sldMkLst>
          <pc:docMk/>
          <pc:sldMk cId="1064370997" sldId="289"/>
        </pc:sldMkLst>
        <pc:spChg chg="mod">
          <ac:chgData name="JJ Rorie" userId="4a90942091122dab" providerId="LiveId" clId="{9515F812-4E0A-4173-A163-6BFD59A7E692}" dt="2018-11-02T19:28:19.348" v="14" actId="2711"/>
          <ac:spMkLst>
            <pc:docMk/>
            <pc:sldMk cId="1064370997" sldId="289"/>
            <ac:spMk id="2" creationId="{90E02CC0-D155-4878-AC6B-546768770722}"/>
          </ac:spMkLst>
        </pc:spChg>
        <pc:spChg chg="mod">
          <ac:chgData name="JJ Rorie" userId="4a90942091122dab" providerId="LiveId" clId="{9515F812-4E0A-4173-A163-6BFD59A7E692}" dt="2018-11-02T19:28:19.348" v="14" actId="2711"/>
          <ac:spMkLst>
            <pc:docMk/>
            <pc:sldMk cId="1064370997" sldId="289"/>
            <ac:spMk id="3" creationId="{30C86E39-7ECA-4129-9B1F-3350F180689C}"/>
          </ac:spMkLst>
        </pc:spChg>
        <pc:spChg chg="mod">
          <ac:chgData name="JJ Rorie" userId="4a90942091122dab" providerId="LiveId" clId="{9515F812-4E0A-4173-A163-6BFD59A7E692}" dt="2018-11-02T19:28:19.348" v="14" actId="2711"/>
          <ac:spMkLst>
            <pc:docMk/>
            <pc:sldMk cId="1064370997" sldId="289"/>
            <ac:spMk id="5" creationId="{E4F6D35B-962B-4441-8DA0-0975D72A2A1E}"/>
          </ac:spMkLst>
        </pc:spChg>
        <pc:spChg chg="mod">
          <ac:chgData name="JJ Rorie" userId="4a90942091122dab" providerId="LiveId" clId="{9515F812-4E0A-4173-A163-6BFD59A7E692}" dt="2018-11-02T19:28:19.348" v="14" actId="2711"/>
          <ac:spMkLst>
            <pc:docMk/>
            <pc:sldMk cId="1064370997" sldId="289"/>
            <ac:spMk id="6" creationId="{E53EDB63-B5F3-412D-B8D2-7572B08472A7}"/>
          </ac:spMkLst>
        </pc:spChg>
        <pc:spChg chg="del mod">
          <ac:chgData name="JJ Rorie" userId="4a90942091122dab" providerId="LiveId" clId="{9515F812-4E0A-4173-A163-6BFD59A7E692}" dt="2018-11-02T19:32:47.441" v="96" actId="478"/>
          <ac:spMkLst>
            <pc:docMk/>
            <pc:sldMk cId="1064370997" sldId="289"/>
            <ac:spMk id="9" creationId="{26A7B792-6549-418A-A93E-2F0850E6C31B}"/>
          </ac:spMkLst>
        </pc:spChg>
        <pc:spChg chg="del mod">
          <ac:chgData name="JJ Rorie" userId="4a90942091122dab" providerId="LiveId" clId="{9515F812-4E0A-4173-A163-6BFD59A7E692}" dt="2018-11-02T19:31:26.586" v="52" actId="478"/>
          <ac:spMkLst>
            <pc:docMk/>
            <pc:sldMk cId="1064370997" sldId="289"/>
            <ac:spMk id="11" creationId="{63559162-C6FB-4BA5-B72F-E2FF4BDA08E5}"/>
          </ac:spMkLst>
        </pc:spChg>
        <pc:spChg chg="mod">
          <ac:chgData name="JJ Rorie" userId="4a90942091122dab" providerId="LiveId" clId="{9515F812-4E0A-4173-A163-6BFD59A7E692}" dt="2018-11-02T19:28:19.348" v="14" actId="2711"/>
          <ac:spMkLst>
            <pc:docMk/>
            <pc:sldMk cId="1064370997" sldId="289"/>
            <ac:spMk id="13" creationId="{61B79547-5D34-443F-B064-70161347A6D5}"/>
          </ac:spMkLst>
        </pc:spChg>
        <pc:spChg chg="mod">
          <ac:chgData name="JJ Rorie" userId="4a90942091122dab" providerId="LiveId" clId="{9515F812-4E0A-4173-A163-6BFD59A7E692}" dt="2018-11-02T19:28:19.348" v="14" actId="2711"/>
          <ac:spMkLst>
            <pc:docMk/>
            <pc:sldMk cId="1064370997" sldId="289"/>
            <ac:spMk id="14" creationId="{47B083A6-F047-451D-BFD5-BEB8CE1CA466}"/>
          </ac:spMkLst>
        </pc:spChg>
        <pc:spChg chg="mod">
          <ac:chgData name="JJ Rorie" userId="4a90942091122dab" providerId="LiveId" clId="{9515F812-4E0A-4173-A163-6BFD59A7E692}" dt="2018-11-02T19:28:19.348" v="14" actId="2711"/>
          <ac:spMkLst>
            <pc:docMk/>
            <pc:sldMk cId="1064370997" sldId="289"/>
            <ac:spMk id="19" creationId="{F73AD0A8-7413-4F16-BC27-A73415F0087F}"/>
          </ac:spMkLst>
        </pc:spChg>
        <pc:spChg chg="mod">
          <ac:chgData name="JJ Rorie" userId="4a90942091122dab" providerId="LiveId" clId="{9515F812-4E0A-4173-A163-6BFD59A7E692}" dt="2018-11-02T19:28:19.348" v="14" actId="2711"/>
          <ac:spMkLst>
            <pc:docMk/>
            <pc:sldMk cId="1064370997" sldId="289"/>
            <ac:spMk id="20" creationId="{86F73C33-5228-4A91-8C18-FA5A81344842}"/>
          </ac:spMkLst>
        </pc:spChg>
        <pc:spChg chg="mod">
          <ac:chgData name="JJ Rorie" userId="4a90942091122dab" providerId="LiveId" clId="{9515F812-4E0A-4173-A163-6BFD59A7E692}" dt="2018-11-02T19:28:19.348" v="14" actId="2711"/>
          <ac:spMkLst>
            <pc:docMk/>
            <pc:sldMk cId="1064370997" sldId="289"/>
            <ac:spMk id="21" creationId="{1A8BBBCB-122F-4B16-A213-CFF1FC4FA3BB}"/>
          </ac:spMkLst>
        </pc:spChg>
        <pc:spChg chg="mod">
          <ac:chgData name="JJ Rorie" userId="4a90942091122dab" providerId="LiveId" clId="{9515F812-4E0A-4173-A163-6BFD59A7E692}" dt="2018-11-02T19:28:19.348" v="14" actId="2711"/>
          <ac:spMkLst>
            <pc:docMk/>
            <pc:sldMk cId="1064370997" sldId="289"/>
            <ac:spMk id="22" creationId="{3AD5850F-748E-4EA9-A6CA-1B2C26E222F0}"/>
          </ac:spMkLst>
        </pc:spChg>
        <pc:spChg chg="mod">
          <ac:chgData name="JJ Rorie" userId="4a90942091122dab" providerId="LiveId" clId="{9515F812-4E0A-4173-A163-6BFD59A7E692}" dt="2018-11-02T19:28:19.348" v="14" actId="2711"/>
          <ac:spMkLst>
            <pc:docMk/>
            <pc:sldMk cId="1064370997" sldId="289"/>
            <ac:spMk id="23" creationId="{44BD57DF-D6AF-4746-B2DB-D6BCAD27D942}"/>
          </ac:spMkLst>
        </pc:spChg>
        <pc:spChg chg="mod">
          <ac:chgData name="JJ Rorie" userId="4a90942091122dab" providerId="LiveId" clId="{9515F812-4E0A-4173-A163-6BFD59A7E692}" dt="2018-11-02T19:28:19.348" v="14" actId="2711"/>
          <ac:spMkLst>
            <pc:docMk/>
            <pc:sldMk cId="1064370997" sldId="289"/>
            <ac:spMk id="24" creationId="{D9BF2A51-94EB-4E9F-AE9B-E686B905A0BB}"/>
          </ac:spMkLst>
        </pc:spChg>
        <pc:spChg chg="mod">
          <ac:chgData name="JJ Rorie" userId="4a90942091122dab" providerId="LiveId" clId="{9515F812-4E0A-4173-A163-6BFD59A7E692}" dt="2018-11-02T19:28:19.348" v="14" actId="2711"/>
          <ac:spMkLst>
            <pc:docMk/>
            <pc:sldMk cId="1064370997" sldId="289"/>
            <ac:spMk id="25" creationId="{1E2F6118-1065-4809-A886-8DDC91B03B00}"/>
          </ac:spMkLst>
        </pc:spChg>
        <pc:spChg chg="mod">
          <ac:chgData name="JJ Rorie" userId="4a90942091122dab" providerId="LiveId" clId="{9515F812-4E0A-4173-A163-6BFD59A7E692}" dt="2018-11-02T19:28:19.348" v="14" actId="2711"/>
          <ac:spMkLst>
            <pc:docMk/>
            <pc:sldMk cId="1064370997" sldId="289"/>
            <ac:spMk id="26" creationId="{8C4AAF47-8845-49B5-8D0D-310F20D186E7}"/>
          </ac:spMkLst>
        </pc:spChg>
        <pc:spChg chg="add">
          <ac:chgData name="JJ Rorie" userId="4a90942091122dab" providerId="LiveId" clId="{9515F812-4E0A-4173-A163-6BFD59A7E692}" dt="2018-11-02T19:31:27.205" v="53"/>
          <ac:spMkLst>
            <pc:docMk/>
            <pc:sldMk cId="1064370997" sldId="289"/>
            <ac:spMk id="27" creationId="{D2E50C4F-5D61-43C8-A1BC-C41B2E66216B}"/>
          </ac:spMkLst>
        </pc:spChg>
        <pc:spChg chg="add">
          <ac:chgData name="JJ Rorie" userId="4a90942091122dab" providerId="LiveId" clId="{9515F812-4E0A-4173-A163-6BFD59A7E692}" dt="2018-11-02T19:32:47.859" v="97"/>
          <ac:spMkLst>
            <pc:docMk/>
            <pc:sldMk cId="1064370997" sldId="289"/>
            <ac:spMk id="28" creationId="{B78643D4-20A3-4A07-A5F4-C5B616945CE1}"/>
          </ac:spMkLst>
        </pc:spChg>
        <pc:spChg chg="del mod">
          <ac:chgData name="JJ Rorie" userId="4a90942091122dab" providerId="LiveId" clId="{9515F812-4E0A-4173-A163-6BFD59A7E692}" dt="2018-11-02T19:32:47.441" v="96" actId="478"/>
          <ac:spMkLst>
            <pc:docMk/>
            <pc:sldMk cId="1064370997" sldId="289"/>
            <ac:spMk id="33" creationId="{CDA080B4-069A-45AA-AEEA-E7F8AF8B5A0C}"/>
          </ac:spMkLst>
        </pc:spChg>
        <pc:picChg chg="add">
          <ac:chgData name="JJ Rorie" userId="4a90942091122dab" providerId="LiveId" clId="{9515F812-4E0A-4173-A163-6BFD59A7E692}" dt="2018-11-02T19:32:47.859" v="97"/>
          <ac:picMkLst>
            <pc:docMk/>
            <pc:sldMk cId="1064370997" sldId="289"/>
            <ac:picMk id="29" creationId="{957B8060-B037-4375-8FEF-46F6A5E0DAA3}"/>
          </ac:picMkLst>
        </pc:picChg>
      </pc:sldChg>
      <pc:sldChg chg="addSp delSp modSp">
        <pc:chgData name="JJ Rorie" userId="4a90942091122dab" providerId="LiveId" clId="{9515F812-4E0A-4173-A163-6BFD59A7E692}" dt="2018-11-02T19:34:45.864" v="137" actId="20577"/>
        <pc:sldMkLst>
          <pc:docMk/>
          <pc:sldMk cId="3040615086" sldId="292"/>
        </pc:sldMkLst>
        <pc:spChg chg="mod">
          <ac:chgData name="JJ Rorie" userId="4a90942091122dab" providerId="LiveId" clId="{9515F812-4E0A-4173-A163-6BFD59A7E692}" dt="2018-11-02T19:28:37.768" v="18" actId="2711"/>
          <ac:spMkLst>
            <pc:docMk/>
            <pc:sldMk cId="3040615086" sldId="292"/>
            <ac:spMk id="2" creationId="{9A69A168-5868-492C-82B2-01299F797016}"/>
          </ac:spMkLst>
        </pc:spChg>
        <pc:spChg chg="mod">
          <ac:chgData name="JJ Rorie" userId="4a90942091122dab" providerId="LiveId" clId="{9515F812-4E0A-4173-A163-6BFD59A7E692}" dt="2018-11-02T19:28:37.768" v="18" actId="2711"/>
          <ac:spMkLst>
            <pc:docMk/>
            <pc:sldMk cId="3040615086" sldId="292"/>
            <ac:spMk id="3" creationId="{22121BEB-A782-4D49-8281-5D56CE0AA155}"/>
          </ac:spMkLst>
        </pc:spChg>
        <pc:spChg chg="mod">
          <ac:chgData name="JJ Rorie" userId="4a90942091122dab" providerId="LiveId" clId="{9515F812-4E0A-4173-A163-6BFD59A7E692}" dt="2018-11-02T19:32:24.810" v="88" actId="14100"/>
          <ac:spMkLst>
            <pc:docMk/>
            <pc:sldMk cId="3040615086" sldId="292"/>
            <ac:spMk id="5" creationId="{E4F6D35B-962B-4441-8DA0-0975D72A2A1E}"/>
          </ac:spMkLst>
        </pc:spChg>
        <pc:spChg chg="mod">
          <ac:chgData name="JJ Rorie" userId="4a90942091122dab" providerId="LiveId" clId="{9515F812-4E0A-4173-A163-6BFD59A7E692}" dt="2018-11-02T19:28:37.768" v="18" actId="2711"/>
          <ac:spMkLst>
            <pc:docMk/>
            <pc:sldMk cId="3040615086" sldId="292"/>
            <ac:spMk id="6" creationId="{7696CD0E-ED0A-4E08-87ED-FFFC910806AE}"/>
          </ac:spMkLst>
        </pc:spChg>
        <pc:spChg chg="mod">
          <ac:chgData name="JJ Rorie" userId="4a90942091122dab" providerId="LiveId" clId="{9515F812-4E0A-4173-A163-6BFD59A7E692}" dt="2018-11-02T19:28:37.768" v="18" actId="2711"/>
          <ac:spMkLst>
            <pc:docMk/>
            <pc:sldMk cId="3040615086" sldId="292"/>
            <ac:spMk id="7" creationId="{0A259A41-3597-4BA6-81F7-204A53876BFA}"/>
          </ac:spMkLst>
        </pc:spChg>
        <pc:spChg chg="del mod">
          <ac:chgData name="JJ Rorie" userId="4a90942091122dab" providerId="LiveId" clId="{9515F812-4E0A-4173-A163-6BFD59A7E692}" dt="2018-11-02T19:31:35.450" v="60" actId="478"/>
          <ac:spMkLst>
            <pc:docMk/>
            <pc:sldMk cId="3040615086" sldId="292"/>
            <ac:spMk id="11" creationId="{63559162-C6FB-4BA5-B72F-E2FF4BDA08E5}"/>
          </ac:spMkLst>
        </pc:spChg>
        <pc:spChg chg="mod">
          <ac:chgData name="JJ Rorie" userId="4a90942091122dab" providerId="LiveId" clId="{9515F812-4E0A-4173-A163-6BFD59A7E692}" dt="2018-11-02T19:28:37.768" v="18" actId="2711"/>
          <ac:spMkLst>
            <pc:docMk/>
            <pc:sldMk cId="3040615086" sldId="292"/>
            <ac:spMk id="12" creationId="{D57780D3-8B27-4BEE-9B7A-4C10BBA54D46}"/>
          </ac:spMkLst>
        </pc:spChg>
        <pc:spChg chg="mod">
          <ac:chgData name="JJ Rorie" userId="4a90942091122dab" providerId="LiveId" clId="{9515F812-4E0A-4173-A163-6BFD59A7E692}" dt="2018-11-02T19:34:45.864" v="137" actId="20577"/>
          <ac:spMkLst>
            <pc:docMk/>
            <pc:sldMk cId="3040615086" sldId="292"/>
            <ac:spMk id="13" creationId="{13E5F71C-1C6B-4269-AB07-4849044F7FBD}"/>
          </ac:spMkLst>
        </pc:spChg>
        <pc:spChg chg="mod">
          <ac:chgData name="JJ Rorie" userId="4a90942091122dab" providerId="LiveId" clId="{9515F812-4E0A-4173-A163-6BFD59A7E692}" dt="2018-11-02T19:28:37.768" v="18" actId="2711"/>
          <ac:spMkLst>
            <pc:docMk/>
            <pc:sldMk cId="3040615086" sldId="292"/>
            <ac:spMk id="15" creationId="{72C99142-05E6-4716-9C94-5F653648172F}"/>
          </ac:spMkLst>
        </pc:spChg>
        <pc:spChg chg="del mod">
          <ac:chgData name="JJ Rorie" userId="4a90942091122dab" providerId="LiveId" clId="{9515F812-4E0A-4173-A163-6BFD59A7E692}" dt="2018-11-02T19:32:57.461" v="104" actId="478"/>
          <ac:spMkLst>
            <pc:docMk/>
            <pc:sldMk cId="3040615086" sldId="292"/>
            <ac:spMk id="16" creationId="{4B85F52F-0899-4F40-AFF4-6E88789B8BC5}"/>
          </ac:spMkLst>
        </pc:spChg>
        <pc:spChg chg="del mod">
          <ac:chgData name="JJ Rorie" userId="4a90942091122dab" providerId="LiveId" clId="{9515F812-4E0A-4173-A163-6BFD59A7E692}" dt="2018-11-02T19:32:57.461" v="104" actId="478"/>
          <ac:spMkLst>
            <pc:docMk/>
            <pc:sldMk cId="3040615086" sldId="292"/>
            <ac:spMk id="23" creationId="{103001A1-5C33-4DD1-83A2-5D9823EB8662}"/>
          </ac:spMkLst>
        </pc:spChg>
        <pc:spChg chg="add">
          <ac:chgData name="JJ Rorie" userId="4a90942091122dab" providerId="LiveId" clId="{9515F812-4E0A-4173-A163-6BFD59A7E692}" dt="2018-11-02T19:31:35.741" v="61"/>
          <ac:spMkLst>
            <pc:docMk/>
            <pc:sldMk cId="3040615086" sldId="292"/>
            <ac:spMk id="24" creationId="{01E409EA-9FC6-465A-B4ED-681FF2579CCD}"/>
          </ac:spMkLst>
        </pc:spChg>
        <pc:spChg chg="add">
          <ac:chgData name="JJ Rorie" userId="4a90942091122dab" providerId="LiveId" clId="{9515F812-4E0A-4173-A163-6BFD59A7E692}" dt="2018-11-02T19:32:57.808" v="105"/>
          <ac:spMkLst>
            <pc:docMk/>
            <pc:sldMk cId="3040615086" sldId="292"/>
            <ac:spMk id="25" creationId="{59DA7B50-5D65-44F7-90A9-BE33B59550A2}"/>
          </ac:spMkLst>
        </pc:spChg>
        <pc:picChg chg="add">
          <ac:chgData name="JJ Rorie" userId="4a90942091122dab" providerId="LiveId" clId="{9515F812-4E0A-4173-A163-6BFD59A7E692}" dt="2018-11-02T19:32:57.808" v="105"/>
          <ac:picMkLst>
            <pc:docMk/>
            <pc:sldMk cId="3040615086" sldId="292"/>
            <ac:picMk id="26" creationId="{5E482C97-9921-4518-A84C-DCA34090AB02}"/>
          </ac:picMkLst>
        </pc:picChg>
      </pc:sldChg>
      <pc:sldChg chg="addSp delSp modSp">
        <pc:chgData name="JJ Rorie" userId="4a90942091122dab" providerId="LiveId" clId="{9515F812-4E0A-4173-A163-6BFD59A7E692}" dt="2018-11-02T19:34:59.448" v="138" actId="20577"/>
        <pc:sldMkLst>
          <pc:docMk/>
          <pc:sldMk cId="2636425642" sldId="293"/>
        </pc:sldMkLst>
        <pc:spChg chg="mod">
          <ac:chgData name="JJ Rorie" userId="4a90942091122dab" providerId="LiveId" clId="{9515F812-4E0A-4173-A163-6BFD59A7E692}" dt="2018-11-02T19:28:23.586" v="15" actId="2711"/>
          <ac:spMkLst>
            <pc:docMk/>
            <pc:sldMk cId="2636425642" sldId="293"/>
            <ac:spMk id="2" creationId="{90E02CC0-D155-4878-AC6B-546768770722}"/>
          </ac:spMkLst>
        </pc:spChg>
        <pc:spChg chg="mod">
          <ac:chgData name="JJ Rorie" userId="4a90942091122dab" providerId="LiveId" clId="{9515F812-4E0A-4173-A163-6BFD59A7E692}" dt="2018-11-02T19:34:59.448" v="138" actId="20577"/>
          <ac:spMkLst>
            <pc:docMk/>
            <pc:sldMk cId="2636425642" sldId="293"/>
            <ac:spMk id="3" creationId="{30C86E39-7ECA-4129-9B1F-3350F180689C}"/>
          </ac:spMkLst>
        </pc:spChg>
        <pc:spChg chg="mod">
          <ac:chgData name="JJ Rorie" userId="4a90942091122dab" providerId="LiveId" clId="{9515F812-4E0A-4173-A163-6BFD59A7E692}" dt="2018-11-02T19:28:23.586" v="15" actId="2711"/>
          <ac:spMkLst>
            <pc:docMk/>
            <pc:sldMk cId="2636425642" sldId="293"/>
            <ac:spMk id="5" creationId="{E4F6D35B-962B-4441-8DA0-0975D72A2A1E}"/>
          </ac:spMkLst>
        </pc:spChg>
        <pc:spChg chg="del mod">
          <ac:chgData name="JJ Rorie" userId="4a90942091122dab" providerId="LiveId" clId="{9515F812-4E0A-4173-A163-6BFD59A7E692}" dt="2018-11-02T19:32:49.913" v="98" actId="478"/>
          <ac:spMkLst>
            <pc:docMk/>
            <pc:sldMk cId="2636425642" sldId="293"/>
            <ac:spMk id="9" creationId="{26A7B792-6549-418A-A93E-2F0850E6C31B}"/>
          </ac:spMkLst>
        </pc:spChg>
        <pc:spChg chg="del mod">
          <ac:chgData name="JJ Rorie" userId="4a90942091122dab" providerId="LiveId" clId="{9515F812-4E0A-4173-A163-6BFD59A7E692}" dt="2018-11-02T19:31:28.589" v="54" actId="478"/>
          <ac:spMkLst>
            <pc:docMk/>
            <pc:sldMk cId="2636425642" sldId="293"/>
            <ac:spMk id="11" creationId="{63559162-C6FB-4BA5-B72F-E2FF4BDA08E5}"/>
          </ac:spMkLst>
        </pc:spChg>
        <pc:spChg chg="mod">
          <ac:chgData name="JJ Rorie" userId="4a90942091122dab" providerId="LiveId" clId="{9515F812-4E0A-4173-A163-6BFD59A7E692}" dt="2018-11-02T19:28:23.586" v="15" actId="2711"/>
          <ac:spMkLst>
            <pc:docMk/>
            <pc:sldMk cId="2636425642" sldId="293"/>
            <ac:spMk id="13" creationId="{61B79547-5D34-443F-B064-70161347A6D5}"/>
          </ac:spMkLst>
        </pc:spChg>
        <pc:spChg chg="mod">
          <ac:chgData name="JJ Rorie" userId="4a90942091122dab" providerId="LiveId" clId="{9515F812-4E0A-4173-A163-6BFD59A7E692}" dt="2018-11-02T19:28:23.586" v="15" actId="2711"/>
          <ac:spMkLst>
            <pc:docMk/>
            <pc:sldMk cId="2636425642" sldId="293"/>
            <ac:spMk id="14" creationId="{47B083A6-F047-451D-BFD5-BEB8CE1CA466}"/>
          </ac:spMkLst>
        </pc:spChg>
        <pc:spChg chg="add">
          <ac:chgData name="JJ Rorie" userId="4a90942091122dab" providerId="LiveId" clId="{9515F812-4E0A-4173-A163-6BFD59A7E692}" dt="2018-11-02T19:31:28.909" v="55"/>
          <ac:spMkLst>
            <pc:docMk/>
            <pc:sldMk cId="2636425642" sldId="293"/>
            <ac:spMk id="15" creationId="{C0682D18-0732-48FF-B4D1-49ECAEBB5851}"/>
          </ac:spMkLst>
        </pc:spChg>
        <pc:spChg chg="add">
          <ac:chgData name="JJ Rorie" userId="4a90942091122dab" providerId="LiveId" clId="{9515F812-4E0A-4173-A163-6BFD59A7E692}" dt="2018-11-02T19:32:50.215" v="99"/>
          <ac:spMkLst>
            <pc:docMk/>
            <pc:sldMk cId="2636425642" sldId="293"/>
            <ac:spMk id="16" creationId="{065F7957-2380-45BB-9C19-2DA29AEF3474}"/>
          </ac:spMkLst>
        </pc:spChg>
        <pc:spChg chg="mod">
          <ac:chgData name="JJ Rorie" userId="4a90942091122dab" providerId="LiveId" clId="{9515F812-4E0A-4173-A163-6BFD59A7E692}" dt="2018-11-02T19:28:23.586" v="15" actId="2711"/>
          <ac:spMkLst>
            <pc:docMk/>
            <pc:sldMk cId="2636425642" sldId="293"/>
            <ac:spMk id="19" creationId="{F73AD0A8-7413-4F16-BC27-A73415F0087F}"/>
          </ac:spMkLst>
        </pc:spChg>
        <pc:spChg chg="mod">
          <ac:chgData name="JJ Rorie" userId="4a90942091122dab" providerId="LiveId" clId="{9515F812-4E0A-4173-A163-6BFD59A7E692}" dt="2018-11-02T19:28:23.586" v="15" actId="2711"/>
          <ac:spMkLst>
            <pc:docMk/>
            <pc:sldMk cId="2636425642" sldId="293"/>
            <ac:spMk id="23" creationId="{44BD57DF-D6AF-4746-B2DB-D6BCAD27D942}"/>
          </ac:spMkLst>
        </pc:spChg>
        <pc:spChg chg="del mod">
          <ac:chgData name="JJ Rorie" userId="4a90942091122dab" providerId="LiveId" clId="{9515F812-4E0A-4173-A163-6BFD59A7E692}" dt="2018-11-02T19:32:49.913" v="98" actId="478"/>
          <ac:spMkLst>
            <pc:docMk/>
            <pc:sldMk cId="2636425642" sldId="293"/>
            <ac:spMk id="27" creationId="{758D31E4-FB6A-432E-B3BC-1DC1F8288E49}"/>
          </ac:spMkLst>
        </pc:spChg>
        <pc:picChg chg="add">
          <ac:chgData name="JJ Rorie" userId="4a90942091122dab" providerId="LiveId" clId="{9515F812-4E0A-4173-A163-6BFD59A7E692}" dt="2018-11-02T19:32:50.215" v="99"/>
          <ac:picMkLst>
            <pc:docMk/>
            <pc:sldMk cId="2636425642" sldId="293"/>
            <ac:picMk id="17" creationId="{86E698AF-3275-4961-ADE8-B24CEC41E65C}"/>
          </ac:picMkLst>
        </pc:picChg>
      </pc:sldChg>
      <pc:sldChg chg="addSp delSp modSp">
        <pc:chgData name="JJ Rorie" userId="4a90942091122dab" providerId="LiveId" clId="{9515F812-4E0A-4173-A163-6BFD59A7E692}" dt="2018-11-02T19:33:10.589" v="115"/>
        <pc:sldMkLst>
          <pc:docMk/>
          <pc:sldMk cId="2358533634" sldId="295"/>
        </pc:sldMkLst>
        <pc:spChg chg="mod">
          <ac:chgData name="JJ Rorie" userId="4a90942091122dab" providerId="LiveId" clId="{9515F812-4E0A-4173-A163-6BFD59A7E692}" dt="2018-11-02T19:28:59.524" v="23" actId="2711"/>
          <ac:spMkLst>
            <pc:docMk/>
            <pc:sldMk cId="2358533634" sldId="295"/>
            <ac:spMk id="5" creationId="{E4F6D35B-962B-4441-8DA0-0975D72A2A1E}"/>
          </ac:spMkLst>
        </pc:spChg>
        <pc:spChg chg="del mod">
          <ac:chgData name="JJ Rorie" userId="4a90942091122dab" providerId="LiveId" clId="{9515F812-4E0A-4173-A163-6BFD59A7E692}" dt="2018-11-02T19:31:45.977" v="70" actId="478"/>
          <ac:spMkLst>
            <pc:docMk/>
            <pc:sldMk cId="2358533634" sldId="295"/>
            <ac:spMk id="11" creationId="{63559162-C6FB-4BA5-B72F-E2FF4BDA08E5}"/>
          </ac:spMkLst>
        </pc:spChg>
        <pc:spChg chg="mod">
          <ac:chgData name="JJ Rorie" userId="4a90942091122dab" providerId="LiveId" clId="{9515F812-4E0A-4173-A163-6BFD59A7E692}" dt="2018-11-02T19:28:59.524" v="23" actId="2711"/>
          <ac:spMkLst>
            <pc:docMk/>
            <pc:sldMk cId="2358533634" sldId="295"/>
            <ac:spMk id="12" creationId="{CBE14489-1EBF-4859-9778-97A8207FE916}"/>
          </ac:spMkLst>
        </pc:spChg>
        <pc:spChg chg="mod">
          <ac:chgData name="JJ Rorie" userId="4a90942091122dab" providerId="LiveId" clId="{9515F812-4E0A-4173-A163-6BFD59A7E692}" dt="2018-11-02T19:28:59.524" v="23" actId="2711"/>
          <ac:spMkLst>
            <pc:docMk/>
            <pc:sldMk cId="2358533634" sldId="295"/>
            <ac:spMk id="13" creationId="{D01B791C-8670-45AB-A97A-5B04651E9EE2}"/>
          </ac:spMkLst>
        </pc:spChg>
        <pc:spChg chg="mod">
          <ac:chgData name="JJ Rorie" userId="4a90942091122dab" providerId="LiveId" clId="{9515F812-4E0A-4173-A163-6BFD59A7E692}" dt="2018-11-02T19:28:59.524" v="23" actId="2711"/>
          <ac:spMkLst>
            <pc:docMk/>
            <pc:sldMk cId="2358533634" sldId="295"/>
            <ac:spMk id="15" creationId="{D9E94642-E8A8-42D6-83A0-AF7B060578EB}"/>
          </ac:spMkLst>
        </pc:spChg>
        <pc:spChg chg="del mod">
          <ac:chgData name="JJ Rorie" userId="4a90942091122dab" providerId="LiveId" clId="{9515F812-4E0A-4173-A163-6BFD59A7E692}" dt="2018-11-02T19:33:10.197" v="114" actId="478"/>
          <ac:spMkLst>
            <pc:docMk/>
            <pc:sldMk cId="2358533634" sldId="295"/>
            <ac:spMk id="16" creationId="{9329739B-84C3-4946-9661-9BCB8437B674}"/>
          </ac:spMkLst>
        </pc:spChg>
        <pc:spChg chg="add">
          <ac:chgData name="JJ Rorie" userId="4a90942091122dab" providerId="LiveId" clId="{9515F812-4E0A-4173-A163-6BFD59A7E692}" dt="2018-11-02T19:31:46.300" v="71"/>
          <ac:spMkLst>
            <pc:docMk/>
            <pc:sldMk cId="2358533634" sldId="295"/>
            <ac:spMk id="17" creationId="{5C785BA8-B4A3-4696-B67D-05A70F30E869}"/>
          </ac:spMkLst>
        </pc:spChg>
        <pc:spChg chg="mod">
          <ac:chgData name="JJ Rorie" userId="4a90942091122dab" providerId="LiveId" clId="{9515F812-4E0A-4173-A163-6BFD59A7E692}" dt="2018-11-02T19:28:59.524" v="23" actId="2711"/>
          <ac:spMkLst>
            <pc:docMk/>
            <pc:sldMk cId="2358533634" sldId="295"/>
            <ac:spMk id="18" creationId="{68964F8C-0400-4C7F-904D-5F90E2B6B64B}"/>
          </ac:spMkLst>
        </pc:spChg>
        <pc:spChg chg="del mod">
          <ac:chgData name="JJ Rorie" userId="4a90942091122dab" providerId="LiveId" clId="{9515F812-4E0A-4173-A163-6BFD59A7E692}" dt="2018-11-02T19:33:10.197" v="114" actId="478"/>
          <ac:spMkLst>
            <pc:docMk/>
            <pc:sldMk cId="2358533634" sldId="295"/>
            <ac:spMk id="19" creationId="{C0427886-5980-42F2-9741-DF1567ECBEA4}"/>
          </ac:spMkLst>
        </pc:spChg>
        <pc:spChg chg="add">
          <ac:chgData name="JJ Rorie" userId="4a90942091122dab" providerId="LiveId" clId="{9515F812-4E0A-4173-A163-6BFD59A7E692}" dt="2018-11-02T19:33:10.589" v="115"/>
          <ac:spMkLst>
            <pc:docMk/>
            <pc:sldMk cId="2358533634" sldId="295"/>
            <ac:spMk id="20" creationId="{474E1847-C6FB-4D10-9CD1-B74D017E4DD4}"/>
          </ac:spMkLst>
        </pc:spChg>
        <pc:picChg chg="add">
          <ac:chgData name="JJ Rorie" userId="4a90942091122dab" providerId="LiveId" clId="{9515F812-4E0A-4173-A163-6BFD59A7E692}" dt="2018-11-02T19:33:10.589" v="115"/>
          <ac:picMkLst>
            <pc:docMk/>
            <pc:sldMk cId="2358533634" sldId="295"/>
            <ac:picMk id="21" creationId="{C212D7FE-4196-4713-9F77-B584E6FF0CDE}"/>
          </ac:picMkLst>
        </pc:picChg>
      </pc:sldChg>
      <pc:sldChg chg="addSp delSp modSp">
        <pc:chgData name="JJ Rorie" userId="4a90942091122dab" providerId="LiveId" clId="{9515F812-4E0A-4173-A163-6BFD59A7E692}" dt="2018-11-02T19:33:13.729" v="117"/>
        <pc:sldMkLst>
          <pc:docMk/>
          <pc:sldMk cId="851135603" sldId="296"/>
        </pc:sldMkLst>
        <pc:spChg chg="mod">
          <ac:chgData name="JJ Rorie" userId="4a90942091122dab" providerId="LiveId" clId="{9515F812-4E0A-4173-A163-6BFD59A7E692}" dt="2018-11-02T19:29:10.281" v="24" actId="2711"/>
          <ac:spMkLst>
            <pc:docMk/>
            <pc:sldMk cId="851135603" sldId="296"/>
            <ac:spMk id="5" creationId="{E4F6D35B-962B-4441-8DA0-0975D72A2A1E}"/>
          </ac:spMkLst>
        </pc:spChg>
        <pc:spChg chg="del mod">
          <ac:chgData name="JJ Rorie" userId="4a90942091122dab" providerId="LiveId" clId="{9515F812-4E0A-4173-A163-6BFD59A7E692}" dt="2018-11-02T19:31:48.042" v="72" actId="478"/>
          <ac:spMkLst>
            <pc:docMk/>
            <pc:sldMk cId="851135603" sldId="296"/>
            <ac:spMk id="11" creationId="{63559162-C6FB-4BA5-B72F-E2FF4BDA08E5}"/>
          </ac:spMkLst>
        </pc:spChg>
        <pc:spChg chg="mod">
          <ac:chgData name="JJ Rorie" userId="4a90942091122dab" providerId="LiveId" clId="{9515F812-4E0A-4173-A163-6BFD59A7E692}" dt="2018-11-02T19:29:10.281" v="24" actId="2711"/>
          <ac:spMkLst>
            <pc:docMk/>
            <pc:sldMk cId="851135603" sldId="296"/>
            <ac:spMk id="12" creationId="{CBE14489-1EBF-4859-9778-97A8207FE916}"/>
          </ac:spMkLst>
        </pc:spChg>
        <pc:spChg chg="mod">
          <ac:chgData name="JJ Rorie" userId="4a90942091122dab" providerId="LiveId" clId="{9515F812-4E0A-4173-A163-6BFD59A7E692}" dt="2018-11-02T19:29:10.281" v="24" actId="2711"/>
          <ac:spMkLst>
            <pc:docMk/>
            <pc:sldMk cId="851135603" sldId="296"/>
            <ac:spMk id="13" creationId="{D01B791C-8670-45AB-A97A-5B04651E9EE2}"/>
          </ac:spMkLst>
        </pc:spChg>
        <pc:spChg chg="mod">
          <ac:chgData name="JJ Rorie" userId="4a90942091122dab" providerId="LiveId" clId="{9515F812-4E0A-4173-A163-6BFD59A7E692}" dt="2018-11-02T19:29:10.281" v="24" actId="2711"/>
          <ac:spMkLst>
            <pc:docMk/>
            <pc:sldMk cId="851135603" sldId="296"/>
            <ac:spMk id="15" creationId="{D9E94642-E8A8-42D6-83A0-AF7B060578EB}"/>
          </ac:spMkLst>
        </pc:spChg>
        <pc:spChg chg="del mod">
          <ac:chgData name="JJ Rorie" userId="4a90942091122dab" providerId="LiveId" clId="{9515F812-4E0A-4173-A163-6BFD59A7E692}" dt="2018-11-02T19:33:13.377" v="116" actId="478"/>
          <ac:spMkLst>
            <pc:docMk/>
            <pc:sldMk cId="851135603" sldId="296"/>
            <ac:spMk id="16" creationId="{9329739B-84C3-4946-9661-9BCB8437B674}"/>
          </ac:spMkLst>
        </pc:spChg>
        <pc:spChg chg="add">
          <ac:chgData name="JJ Rorie" userId="4a90942091122dab" providerId="LiveId" clId="{9515F812-4E0A-4173-A163-6BFD59A7E692}" dt="2018-11-02T19:31:48.319" v="73"/>
          <ac:spMkLst>
            <pc:docMk/>
            <pc:sldMk cId="851135603" sldId="296"/>
            <ac:spMk id="17" creationId="{53995F13-59D5-4C7D-AE90-0ACCE123C7EB}"/>
          </ac:spMkLst>
        </pc:spChg>
        <pc:spChg chg="mod">
          <ac:chgData name="JJ Rorie" userId="4a90942091122dab" providerId="LiveId" clId="{9515F812-4E0A-4173-A163-6BFD59A7E692}" dt="2018-11-02T19:29:10.281" v="24" actId="2711"/>
          <ac:spMkLst>
            <pc:docMk/>
            <pc:sldMk cId="851135603" sldId="296"/>
            <ac:spMk id="18" creationId="{68964F8C-0400-4C7F-904D-5F90E2B6B64B}"/>
          </ac:spMkLst>
        </pc:spChg>
        <pc:spChg chg="del mod">
          <ac:chgData name="JJ Rorie" userId="4a90942091122dab" providerId="LiveId" clId="{9515F812-4E0A-4173-A163-6BFD59A7E692}" dt="2018-11-02T19:33:13.377" v="116" actId="478"/>
          <ac:spMkLst>
            <pc:docMk/>
            <pc:sldMk cId="851135603" sldId="296"/>
            <ac:spMk id="19" creationId="{C03C7BE0-BC47-41F7-8D2D-D2803D3CF437}"/>
          </ac:spMkLst>
        </pc:spChg>
        <pc:spChg chg="add">
          <ac:chgData name="JJ Rorie" userId="4a90942091122dab" providerId="LiveId" clId="{9515F812-4E0A-4173-A163-6BFD59A7E692}" dt="2018-11-02T19:33:13.729" v="117"/>
          <ac:spMkLst>
            <pc:docMk/>
            <pc:sldMk cId="851135603" sldId="296"/>
            <ac:spMk id="20" creationId="{B9100FD2-0BF5-4957-B759-AEEFCE4EA6F2}"/>
          </ac:spMkLst>
        </pc:spChg>
        <pc:picChg chg="add">
          <ac:chgData name="JJ Rorie" userId="4a90942091122dab" providerId="LiveId" clId="{9515F812-4E0A-4173-A163-6BFD59A7E692}" dt="2018-11-02T19:33:13.729" v="117"/>
          <ac:picMkLst>
            <pc:docMk/>
            <pc:sldMk cId="851135603" sldId="296"/>
            <ac:picMk id="21" creationId="{BA611143-CCD9-4839-8D3A-8F646424377C}"/>
          </ac:picMkLst>
        </pc:picChg>
      </pc:sldChg>
      <pc:sldChg chg="addSp delSp modSp">
        <pc:chgData name="JJ Rorie" userId="4a90942091122dab" providerId="LiveId" clId="{9515F812-4E0A-4173-A163-6BFD59A7E692}" dt="2018-11-02T19:33:21.337" v="123"/>
        <pc:sldMkLst>
          <pc:docMk/>
          <pc:sldMk cId="1644519192" sldId="298"/>
        </pc:sldMkLst>
        <pc:spChg chg="mod">
          <ac:chgData name="JJ Rorie" userId="4a90942091122dab" providerId="LiveId" clId="{9515F812-4E0A-4173-A163-6BFD59A7E692}" dt="2018-11-02T19:29:22.608" v="27" actId="2711"/>
          <ac:spMkLst>
            <pc:docMk/>
            <pc:sldMk cId="1644519192" sldId="298"/>
            <ac:spMk id="5" creationId="{E4F6D35B-962B-4441-8DA0-0975D72A2A1E}"/>
          </ac:spMkLst>
        </pc:spChg>
        <pc:spChg chg="del mod">
          <ac:chgData name="JJ Rorie" userId="4a90942091122dab" providerId="LiveId" clId="{9515F812-4E0A-4173-A163-6BFD59A7E692}" dt="2018-11-02T19:31:55.386" v="78" actId="478"/>
          <ac:spMkLst>
            <pc:docMk/>
            <pc:sldMk cId="1644519192" sldId="298"/>
            <ac:spMk id="11" creationId="{63559162-C6FB-4BA5-B72F-E2FF4BDA08E5}"/>
          </ac:spMkLst>
        </pc:spChg>
        <pc:spChg chg="mod">
          <ac:chgData name="JJ Rorie" userId="4a90942091122dab" providerId="LiveId" clId="{9515F812-4E0A-4173-A163-6BFD59A7E692}" dt="2018-11-02T19:29:22.608" v="27" actId="2711"/>
          <ac:spMkLst>
            <pc:docMk/>
            <pc:sldMk cId="1644519192" sldId="298"/>
            <ac:spMk id="12" creationId="{CBE14489-1EBF-4859-9778-97A8207FE916}"/>
          </ac:spMkLst>
        </pc:spChg>
        <pc:spChg chg="mod">
          <ac:chgData name="JJ Rorie" userId="4a90942091122dab" providerId="LiveId" clId="{9515F812-4E0A-4173-A163-6BFD59A7E692}" dt="2018-11-02T19:29:22.608" v="27" actId="2711"/>
          <ac:spMkLst>
            <pc:docMk/>
            <pc:sldMk cId="1644519192" sldId="298"/>
            <ac:spMk id="13" creationId="{D01B791C-8670-45AB-A97A-5B04651E9EE2}"/>
          </ac:spMkLst>
        </pc:spChg>
        <pc:spChg chg="mod">
          <ac:chgData name="JJ Rorie" userId="4a90942091122dab" providerId="LiveId" clId="{9515F812-4E0A-4173-A163-6BFD59A7E692}" dt="2018-11-02T19:29:22.608" v="27" actId="2711"/>
          <ac:spMkLst>
            <pc:docMk/>
            <pc:sldMk cId="1644519192" sldId="298"/>
            <ac:spMk id="15" creationId="{D9E94642-E8A8-42D6-83A0-AF7B060578EB}"/>
          </ac:spMkLst>
        </pc:spChg>
        <pc:spChg chg="del mod">
          <ac:chgData name="JJ Rorie" userId="4a90942091122dab" providerId="LiveId" clId="{9515F812-4E0A-4173-A163-6BFD59A7E692}" dt="2018-11-02T19:33:20.984" v="122" actId="478"/>
          <ac:spMkLst>
            <pc:docMk/>
            <pc:sldMk cId="1644519192" sldId="298"/>
            <ac:spMk id="16" creationId="{9329739B-84C3-4946-9661-9BCB8437B674}"/>
          </ac:spMkLst>
        </pc:spChg>
        <pc:spChg chg="add mod">
          <ac:chgData name="JJ Rorie" userId="4a90942091122dab" providerId="LiveId" clId="{9515F812-4E0A-4173-A163-6BFD59A7E692}" dt="2018-11-02T19:32:00.770" v="80" actId="1076"/>
          <ac:spMkLst>
            <pc:docMk/>
            <pc:sldMk cId="1644519192" sldId="298"/>
            <ac:spMk id="17" creationId="{F2D9DA74-2118-4225-8741-D83139B6AD69}"/>
          </ac:spMkLst>
        </pc:spChg>
        <pc:spChg chg="add">
          <ac:chgData name="JJ Rorie" userId="4a90942091122dab" providerId="LiveId" clId="{9515F812-4E0A-4173-A163-6BFD59A7E692}" dt="2018-11-02T19:33:21.337" v="123"/>
          <ac:spMkLst>
            <pc:docMk/>
            <pc:sldMk cId="1644519192" sldId="298"/>
            <ac:spMk id="18" creationId="{F903508A-2F22-415E-82EC-AAB801C91DE3}"/>
          </ac:spMkLst>
        </pc:spChg>
        <pc:spChg chg="mod">
          <ac:chgData name="JJ Rorie" userId="4a90942091122dab" providerId="LiveId" clId="{9515F812-4E0A-4173-A163-6BFD59A7E692}" dt="2018-11-02T19:29:22.608" v="27" actId="2711"/>
          <ac:spMkLst>
            <pc:docMk/>
            <pc:sldMk cId="1644519192" sldId="298"/>
            <ac:spMk id="20" creationId="{56DD03EF-6670-4A7F-8E86-10F184D4D718}"/>
          </ac:spMkLst>
        </pc:spChg>
        <pc:spChg chg="del mod">
          <ac:chgData name="JJ Rorie" userId="4a90942091122dab" providerId="LiveId" clId="{9515F812-4E0A-4173-A163-6BFD59A7E692}" dt="2018-11-02T19:33:20.984" v="122" actId="478"/>
          <ac:spMkLst>
            <pc:docMk/>
            <pc:sldMk cId="1644519192" sldId="298"/>
            <ac:spMk id="21" creationId="{24E6D939-788B-49F5-A7D0-D3593F8C61BF}"/>
          </ac:spMkLst>
        </pc:spChg>
        <pc:picChg chg="add">
          <ac:chgData name="JJ Rorie" userId="4a90942091122dab" providerId="LiveId" clId="{9515F812-4E0A-4173-A163-6BFD59A7E692}" dt="2018-11-02T19:33:21.337" v="123"/>
          <ac:picMkLst>
            <pc:docMk/>
            <pc:sldMk cId="1644519192" sldId="298"/>
            <ac:picMk id="22" creationId="{BC4A3551-D36A-4851-9493-E2A738380ACE}"/>
          </ac:picMkLst>
        </pc:picChg>
      </pc:sldChg>
      <pc:sldChg chg="addSp delSp modSp">
        <pc:chgData name="JJ Rorie" userId="4a90942091122dab" providerId="LiveId" clId="{9515F812-4E0A-4173-A163-6BFD59A7E692}" dt="2018-11-02T19:33:18.781" v="121"/>
        <pc:sldMkLst>
          <pc:docMk/>
          <pc:sldMk cId="491508852" sldId="299"/>
        </pc:sldMkLst>
        <pc:spChg chg="mod">
          <ac:chgData name="JJ Rorie" userId="4a90942091122dab" providerId="LiveId" clId="{9515F812-4E0A-4173-A163-6BFD59A7E692}" dt="2018-11-02T19:32:11.669" v="85" actId="14100"/>
          <ac:spMkLst>
            <pc:docMk/>
            <pc:sldMk cId="491508852" sldId="299"/>
            <ac:spMk id="5" creationId="{E4F6D35B-962B-4441-8DA0-0975D72A2A1E}"/>
          </ac:spMkLst>
        </pc:spChg>
        <pc:spChg chg="del mod">
          <ac:chgData name="JJ Rorie" userId="4a90942091122dab" providerId="LiveId" clId="{9515F812-4E0A-4173-A163-6BFD59A7E692}" dt="2018-11-02T19:31:52.274" v="76" actId="478"/>
          <ac:spMkLst>
            <pc:docMk/>
            <pc:sldMk cId="491508852" sldId="299"/>
            <ac:spMk id="11" creationId="{63559162-C6FB-4BA5-B72F-E2FF4BDA08E5}"/>
          </ac:spMkLst>
        </pc:spChg>
        <pc:spChg chg="mod">
          <ac:chgData name="JJ Rorie" userId="4a90942091122dab" providerId="LiveId" clId="{9515F812-4E0A-4173-A163-6BFD59A7E692}" dt="2018-11-02T19:29:18.622" v="26" actId="2711"/>
          <ac:spMkLst>
            <pc:docMk/>
            <pc:sldMk cId="491508852" sldId="299"/>
            <ac:spMk id="12" creationId="{CBE14489-1EBF-4859-9778-97A8207FE916}"/>
          </ac:spMkLst>
        </pc:spChg>
        <pc:spChg chg="mod">
          <ac:chgData name="JJ Rorie" userId="4a90942091122dab" providerId="LiveId" clId="{9515F812-4E0A-4173-A163-6BFD59A7E692}" dt="2018-11-02T19:29:18.622" v="26" actId="2711"/>
          <ac:spMkLst>
            <pc:docMk/>
            <pc:sldMk cId="491508852" sldId="299"/>
            <ac:spMk id="13" creationId="{D01B791C-8670-45AB-A97A-5B04651E9EE2}"/>
          </ac:spMkLst>
        </pc:spChg>
        <pc:spChg chg="mod">
          <ac:chgData name="JJ Rorie" userId="4a90942091122dab" providerId="LiveId" clId="{9515F812-4E0A-4173-A163-6BFD59A7E692}" dt="2018-11-02T19:29:18.622" v="26" actId="2711"/>
          <ac:spMkLst>
            <pc:docMk/>
            <pc:sldMk cId="491508852" sldId="299"/>
            <ac:spMk id="15" creationId="{D9E94642-E8A8-42D6-83A0-AF7B060578EB}"/>
          </ac:spMkLst>
        </pc:spChg>
        <pc:spChg chg="del mod">
          <ac:chgData name="JJ Rorie" userId="4a90942091122dab" providerId="LiveId" clId="{9515F812-4E0A-4173-A163-6BFD59A7E692}" dt="2018-11-02T19:33:18.422" v="120" actId="478"/>
          <ac:spMkLst>
            <pc:docMk/>
            <pc:sldMk cId="491508852" sldId="299"/>
            <ac:spMk id="16" creationId="{9329739B-84C3-4946-9661-9BCB8437B674}"/>
          </ac:spMkLst>
        </pc:spChg>
        <pc:spChg chg="add">
          <ac:chgData name="JJ Rorie" userId="4a90942091122dab" providerId="LiveId" clId="{9515F812-4E0A-4173-A163-6BFD59A7E692}" dt="2018-11-02T19:31:52.535" v="77"/>
          <ac:spMkLst>
            <pc:docMk/>
            <pc:sldMk cId="491508852" sldId="299"/>
            <ac:spMk id="17" creationId="{1C15AF7A-B5BF-4837-AC6C-BB3CB7DC3284}"/>
          </ac:spMkLst>
        </pc:spChg>
        <pc:spChg chg="mod">
          <ac:chgData name="JJ Rorie" userId="4a90942091122dab" providerId="LiveId" clId="{9515F812-4E0A-4173-A163-6BFD59A7E692}" dt="2018-11-02T19:29:18.622" v="26" actId="2711"/>
          <ac:spMkLst>
            <pc:docMk/>
            <pc:sldMk cId="491508852" sldId="299"/>
            <ac:spMk id="18" creationId="{68964F8C-0400-4C7F-904D-5F90E2B6B64B}"/>
          </ac:spMkLst>
        </pc:spChg>
        <pc:spChg chg="mod">
          <ac:chgData name="JJ Rorie" userId="4a90942091122dab" providerId="LiveId" clId="{9515F812-4E0A-4173-A163-6BFD59A7E692}" dt="2018-11-02T19:29:18.622" v="26" actId="2711"/>
          <ac:spMkLst>
            <pc:docMk/>
            <pc:sldMk cId="491508852" sldId="299"/>
            <ac:spMk id="19" creationId="{36269377-8D87-47BA-8966-A2F6B1CA62B0}"/>
          </ac:spMkLst>
        </pc:spChg>
        <pc:spChg chg="del mod">
          <ac:chgData name="JJ Rorie" userId="4a90942091122dab" providerId="LiveId" clId="{9515F812-4E0A-4173-A163-6BFD59A7E692}" dt="2018-11-02T19:33:18.422" v="120" actId="478"/>
          <ac:spMkLst>
            <pc:docMk/>
            <pc:sldMk cId="491508852" sldId="299"/>
            <ac:spMk id="20" creationId="{3D8B0A13-685E-4543-8DDD-DAC3FAA311E4}"/>
          </ac:spMkLst>
        </pc:spChg>
        <pc:spChg chg="add">
          <ac:chgData name="JJ Rorie" userId="4a90942091122dab" providerId="LiveId" clId="{9515F812-4E0A-4173-A163-6BFD59A7E692}" dt="2018-11-02T19:33:18.781" v="121"/>
          <ac:spMkLst>
            <pc:docMk/>
            <pc:sldMk cId="491508852" sldId="299"/>
            <ac:spMk id="21" creationId="{7DC9EE99-1214-4FCA-ADF2-EC04C2C28CF6}"/>
          </ac:spMkLst>
        </pc:spChg>
        <pc:picChg chg="add">
          <ac:chgData name="JJ Rorie" userId="4a90942091122dab" providerId="LiveId" clId="{9515F812-4E0A-4173-A163-6BFD59A7E692}" dt="2018-11-02T19:33:18.781" v="121"/>
          <ac:picMkLst>
            <pc:docMk/>
            <pc:sldMk cId="491508852" sldId="299"/>
            <ac:picMk id="22" creationId="{F7B32A50-E1B2-4CBC-B1D0-5C78BD83B27F}"/>
          </ac:picMkLst>
        </pc:picChg>
      </pc:sldChg>
      <pc:sldChg chg="addSp delSp modSp">
        <pc:chgData name="JJ Rorie" userId="4a90942091122dab" providerId="LiveId" clId="{9515F812-4E0A-4173-A163-6BFD59A7E692}" dt="2018-11-02T19:33:23.746" v="125"/>
        <pc:sldMkLst>
          <pc:docMk/>
          <pc:sldMk cId="1520825367" sldId="301"/>
        </pc:sldMkLst>
        <pc:spChg chg="mod">
          <ac:chgData name="JJ Rorie" userId="4a90942091122dab" providerId="LiveId" clId="{9515F812-4E0A-4173-A163-6BFD59A7E692}" dt="2018-11-02T19:29:26.561" v="28" actId="2711"/>
          <ac:spMkLst>
            <pc:docMk/>
            <pc:sldMk cId="1520825367" sldId="301"/>
            <ac:spMk id="5" creationId="{E4F6D35B-962B-4441-8DA0-0975D72A2A1E}"/>
          </ac:spMkLst>
        </pc:spChg>
        <pc:spChg chg="del mod">
          <ac:chgData name="JJ Rorie" userId="4a90942091122dab" providerId="LiveId" clId="{9515F812-4E0A-4173-A163-6BFD59A7E692}" dt="2018-11-02T19:32:02.730" v="81" actId="478"/>
          <ac:spMkLst>
            <pc:docMk/>
            <pc:sldMk cId="1520825367" sldId="301"/>
            <ac:spMk id="11" creationId="{63559162-C6FB-4BA5-B72F-E2FF4BDA08E5}"/>
          </ac:spMkLst>
        </pc:spChg>
        <pc:spChg chg="mod">
          <ac:chgData name="JJ Rorie" userId="4a90942091122dab" providerId="LiveId" clId="{9515F812-4E0A-4173-A163-6BFD59A7E692}" dt="2018-11-02T19:29:26.561" v="28" actId="2711"/>
          <ac:spMkLst>
            <pc:docMk/>
            <pc:sldMk cId="1520825367" sldId="301"/>
            <ac:spMk id="12" creationId="{CBE14489-1EBF-4859-9778-97A8207FE916}"/>
          </ac:spMkLst>
        </pc:spChg>
        <pc:spChg chg="mod">
          <ac:chgData name="JJ Rorie" userId="4a90942091122dab" providerId="LiveId" clId="{9515F812-4E0A-4173-A163-6BFD59A7E692}" dt="2018-11-02T19:29:26.561" v="28" actId="2711"/>
          <ac:spMkLst>
            <pc:docMk/>
            <pc:sldMk cId="1520825367" sldId="301"/>
            <ac:spMk id="13" creationId="{D01B791C-8670-45AB-A97A-5B04651E9EE2}"/>
          </ac:spMkLst>
        </pc:spChg>
        <pc:spChg chg="mod">
          <ac:chgData name="JJ Rorie" userId="4a90942091122dab" providerId="LiveId" clId="{9515F812-4E0A-4173-A163-6BFD59A7E692}" dt="2018-11-02T19:29:26.561" v="28" actId="2711"/>
          <ac:spMkLst>
            <pc:docMk/>
            <pc:sldMk cId="1520825367" sldId="301"/>
            <ac:spMk id="15" creationId="{D9E94642-E8A8-42D6-83A0-AF7B060578EB}"/>
          </ac:spMkLst>
        </pc:spChg>
        <pc:spChg chg="del mod">
          <ac:chgData name="JJ Rorie" userId="4a90942091122dab" providerId="LiveId" clId="{9515F812-4E0A-4173-A163-6BFD59A7E692}" dt="2018-11-02T19:33:23.393" v="124" actId="478"/>
          <ac:spMkLst>
            <pc:docMk/>
            <pc:sldMk cId="1520825367" sldId="301"/>
            <ac:spMk id="16" creationId="{9329739B-84C3-4946-9661-9BCB8437B674}"/>
          </ac:spMkLst>
        </pc:spChg>
        <pc:spChg chg="add">
          <ac:chgData name="JJ Rorie" userId="4a90942091122dab" providerId="LiveId" clId="{9515F812-4E0A-4173-A163-6BFD59A7E692}" dt="2018-11-02T19:32:03.011" v="82"/>
          <ac:spMkLst>
            <pc:docMk/>
            <pc:sldMk cId="1520825367" sldId="301"/>
            <ac:spMk id="17" creationId="{23834387-8B8D-4996-A917-A2C4D67E910E}"/>
          </ac:spMkLst>
        </pc:spChg>
        <pc:spChg chg="add">
          <ac:chgData name="JJ Rorie" userId="4a90942091122dab" providerId="LiveId" clId="{9515F812-4E0A-4173-A163-6BFD59A7E692}" dt="2018-11-02T19:33:23.746" v="125"/>
          <ac:spMkLst>
            <pc:docMk/>
            <pc:sldMk cId="1520825367" sldId="301"/>
            <ac:spMk id="18" creationId="{9EA10FC3-FF85-41B4-BB64-2AE55B63F02F}"/>
          </ac:spMkLst>
        </pc:spChg>
        <pc:spChg chg="del mod">
          <ac:chgData name="JJ Rorie" userId="4a90942091122dab" providerId="LiveId" clId="{9515F812-4E0A-4173-A163-6BFD59A7E692}" dt="2018-11-02T19:33:23.393" v="124" actId="478"/>
          <ac:spMkLst>
            <pc:docMk/>
            <pc:sldMk cId="1520825367" sldId="301"/>
            <ac:spMk id="23" creationId="{46A00FF6-37D6-4285-A784-35A719D1E4B9}"/>
          </ac:spMkLst>
        </pc:spChg>
        <pc:picChg chg="add">
          <ac:chgData name="JJ Rorie" userId="4a90942091122dab" providerId="LiveId" clId="{9515F812-4E0A-4173-A163-6BFD59A7E692}" dt="2018-11-02T19:33:23.746" v="125"/>
          <ac:picMkLst>
            <pc:docMk/>
            <pc:sldMk cId="1520825367" sldId="301"/>
            <ac:picMk id="19" creationId="{B56161D9-9821-4BAE-A2DB-88B12B90C7A4}"/>
          </ac:picMkLst>
        </pc:picChg>
      </pc:sldChg>
      <pc:sldChg chg="addSp delSp modSp">
        <pc:chgData name="JJ Rorie" userId="4a90942091122dab" providerId="LiveId" clId="{9515F812-4E0A-4173-A163-6BFD59A7E692}" dt="2018-11-02T19:33:16.211" v="119"/>
        <pc:sldMkLst>
          <pc:docMk/>
          <pc:sldMk cId="307838660" sldId="302"/>
        </pc:sldMkLst>
        <pc:spChg chg="mod">
          <ac:chgData name="JJ Rorie" userId="4a90942091122dab" providerId="LiveId" clId="{9515F812-4E0A-4173-A163-6BFD59A7E692}" dt="2018-11-02T19:29:14.829" v="25" actId="2711"/>
          <ac:spMkLst>
            <pc:docMk/>
            <pc:sldMk cId="307838660" sldId="302"/>
            <ac:spMk id="5" creationId="{E4F6D35B-962B-4441-8DA0-0975D72A2A1E}"/>
          </ac:spMkLst>
        </pc:spChg>
        <pc:spChg chg="del mod">
          <ac:chgData name="JJ Rorie" userId="4a90942091122dab" providerId="LiveId" clId="{9515F812-4E0A-4173-A163-6BFD59A7E692}" dt="2018-11-02T19:31:50.194" v="74" actId="478"/>
          <ac:spMkLst>
            <pc:docMk/>
            <pc:sldMk cId="307838660" sldId="302"/>
            <ac:spMk id="11" creationId="{63559162-C6FB-4BA5-B72F-E2FF4BDA08E5}"/>
          </ac:spMkLst>
        </pc:spChg>
        <pc:spChg chg="mod">
          <ac:chgData name="JJ Rorie" userId="4a90942091122dab" providerId="LiveId" clId="{9515F812-4E0A-4173-A163-6BFD59A7E692}" dt="2018-11-02T19:29:14.829" v="25" actId="2711"/>
          <ac:spMkLst>
            <pc:docMk/>
            <pc:sldMk cId="307838660" sldId="302"/>
            <ac:spMk id="12" creationId="{CBE14489-1EBF-4859-9778-97A8207FE916}"/>
          </ac:spMkLst>
        </pc:spChg>
        <pc:spChg chg="mod">
          <ac:chgData name="JJ Rorie" userId="4a90942091122dab" providerId="LiveId" clId="{9515F812-4E0A-4173-A163-6BFD59A7E692}" dt="2018-11-02T19:29:14.829" v="25" actId="2711"/>
          <ac:spMkLst>
            <pc:docMk/>
            <pc:sldMk cId="307838660" sldId="302"/>
            <ac:spMk id="13" creationId="{D01B791C-8670-45AB-A97A-5B04651E9EE2}"/>
          </ac:spMkLst>
        </pc:spChg>
        <pc:spChg chg="mod">
          <ac:chgData name="JJ Rorie" userId="4a90942091122dab" providerId="LiveId" clId="{9515F812-4E0A-4173-A163-6BFD59A7E692}" dt="2018-11-02T19:29:14.829" v="25" actId="2711"/>
          <ac:spMkLst>
            <pc:docMk/>
            <pc:sldMk cId="307838660" sldId="302"/>
            <ac:spMk id="15" creationId="{D9E94642-E8A8-42D6-83A0-AF7B060578EB}"/>
          </ac:spMkLst>
        </pc:spChg>
        <pc:spChg chg="del mod">
          <ac:chgData name="JJ Rorie" userId="4a90942091122dab" providerId="LiveId" clId="{9515F812-4E0A-4173-A163-6BFD59A7E692}" dt="2018-11-02T19:33:15.857" v="118" actId="478"/>
          <ac:spMkLst>
            <pc:docMk/>
            <pc:sldMk cId="307838660" sldId="302"/>
            <ac:spMk id="16" creationId="{9329739B-84C3-4946-9661-9BCB8437B674}"/>
          </ac:spMkLst>
        </pc:spChg>
        <pc:spChg chg="mod">
          <ac:chgData name="JJ Rorie" userId="4a90942091122dab" providerId="LiveId" clId="{9515F812-4E0A-4173-A163-6BFD59A7E692}" dt="2018-11-02T19:29:14.829" v="25" actId="2711"/>
          <ac:spMkLst>
            <pc:docMk/>
            <pc:sldMk cId="307838660" sldId="302"/>
            <ac:spMk id="17" creationId="{736A4F29-4EB6-4900-81B7-C588C4D8B7A0}"/>
          </ac:spMkLst>
        </pc:spChg>
        <pc:spChg chg="add">
          <ac:chgData name="JJ Rorie" userId="4a90942091122dab" providerId="LiveId" clId="{9515F812-4E0A-4173-A163-6BFD59A7E692}" dt="2018-11-02T19:31:50.472" v="75"/>
          <ac:spMkLst>
            <pc:docMk/>
            <pc:sldMk cId="307838660" sldId="302"/>
            <ac:spMk id="18" creationId="{D03A4055-4701-4584-A267-BD21E981F303}"/>
          </ac:spMkLst>
        </pc:spChg>
        <pc:spChg chg="del mod">
          <ac:chgData name="JJ Rorie" userId="4a90942091122dab" providerId="LiveId" clId="{9515F812-4E0A-4173-A163-6BFD59A7E692}" dt="2018-11-02T19:33:15.857" v="118" actId="478"/>
          <ac:spMkLst>
            <pc:docMk/>
            <pc:sldMk cId="307838660" sldId="302"/>
            <ac:spMk id="19" creationId="{C03C7BE0-BC47-41F7-8D2D-D2803D3CF437}"/>
          </ac:spMkLst>
        </pc:spChg>
        <pc:spChg chg="add">
          <ac:chgData name="JJ Rorie" userId="4a90942091122dab" providerId="LiveId" clId="{9515F812-4E0A-4173-A163-6BFD59A7E692}" dt="2018-11-02T19:33:16.211" v="119"/>
          <ac:spMkLst>
            <pc:docMk/>
            <pc:sldMk cId="307838660" sldId="302"/>
            <ac:spMk id="20" creationId="{3025A7F5-F782-4D8B-A4A5-49039A6B9840}"/>
          </ac:spMkLst>
        </pc:spChg>
        <pc:picChg chg="add">
          <ac:chgData name="JJ Rorie" userId="4a90942091122dab" providerId="LiveId" clId="{9515F812-4E0A-4173-A163-6BFD59A7E692}" dt="2018-11-02T19:33:16.211" v="119"/>
          <ac:picMkLst>
            <pc:docMk/>
            <pc:sldMk cId="307838660" sldId="302"/>
            <ac:picMk id="21" creationId="{37BDEA6A-7B4E-491D-80FA-90F8D700BE12}"/>
          </ac:picMkLst>
        </pc:picChg>
      </pc:sldChg>
      <pc:sldChg chg="addSp delSp modSp">
        <pc:chgData name="JJ Rorie" userId="4a90942091122dab" providerId="LiveId" clId="{9515F812-4E0A-4173-A163-6BFD59A7E692}" dt="2018-11-02T19:34:38.157" v="136" actId="20577"/>
        <pc:sldMkLst>
          <pc:docMk/>
          <pc:sldMk cId="1146686716" sldId="303"/>
        </pc:sldMkLst>
        <pc:spChg chg="mod">
          <ac:chgData name="JJ Rorie" userId="4a90942091122dab" providerId="LiveId" clId="{9515F812-4E0A-4173-A163-6BFD59A7E692}" dt="2018-11-02T19:34:32.978" v="132" actId="14100"/>
          <ac:spMkLst>
            <pc:docMk/>
            <pc:sldMk cId="1146686716" sldId="303"/>
            <ac:spMk id="5" creationId="{E4F6D35B-962B-4441-8DA0-0975D72A2A1E}"/>
          </ac:spMkLst>
        </pc:spChg>
        <pc:spChg chg="del mod">
          <ac:chgData name="JJ Rorie" userId="4a90942091122dab" providerId="LiveId" clId="{9515F812-4E0A-4173-A163-6BFD59A7E692}" dt="2018-11-02T19:31:37.433" v="62" actId="478"/>
          <ac:spMkLst>
            <pc:docMk/>
            <pc:sldMk cId="1146686716" sldId="303"/>
            <ac:spMk id="11" creationId="{63559162-C6FB-4BA5-B72F-E2FF4BDA08E5}"/>
          </ac:spMkLst>
        </pc:spChg>
        <pc:spChg chg="mod">
          <ac:chgData name="JJ Rorie" userId="4a90942091122dab" providerId="LiveId" clId="{9515F812-4E0A-4173-A163-6BFD59A7E692}" dt="2018-11-02T19:28:43.005" v="19" actId="2711"/>
          <ac:spMkLst>
            <pc:docMk/>
            <pc:sldMk cId="1146686716" sldId="303"/>
            <ac:spMk id="12" creationId="{D57780D3-8B27-4BEE-9B7A-4C10BBA54D46}"/>
          </ac:spMkLst>
        </pc:spChg>
        <pc:spChg chg="mod">
          <ac:chgData name="JJ Rorie" userId="4a90942091122dab" providerId="LiveId" clId="{9515F812-4E0A-4173-A163-6BFD59A7E692}" dt="2018-11-02T19:28:43.005" v="19" actId="2711"/>
          <ac:spMkLst>
            <pc:docMk/>
            <pc:sldMk cId="1146686716" sldId="303"/>
            <ac:spMk id="15" creationId="{72C99142-05E6-4716-9C94-5F653648172F}"/>
          </ac:spMkLst>
        </pc:spChg>
        <pc:spChg chg="del mod">
          <ac:chgData name="JJ Rorie" userId="4a90942091122dab" providerId="LiveId" clId="{9515F812-4E0A-4173-A163-6BFD59A7E692}" dt="2018-11-02T19:33:00.124" v="106" actId="478"/>
          <ac:spMkLst>
            <pc:docMk/>
            <pc:sldMk cId="1146686716" sldId="303"/>
            <ac:spMk id="16" creationId="{4B85F52F-0899-4F40-AFF4-6E88789B8BC5}"/>
          </ac:spMkLst>
        </pc:spChg>
        <pc:spChg chg="mod">
          <ac:chgData name="JJ Rorie" userId="4a90942091122dab" providerId="LiveId" clId="{9515F812-4E0A-4173-A163-6BFD59A7E692}" dt="2018-11-02T19:28:43.005" v="19" actId="2711"/>
          <ac:spMkLst>
            <pc:docMk/>
            <pc:sldMk cId="1146686716" sldId="303"/>
            <ac:spMk id="17" creationId="{2FF28E1F-94E6-4D64-8C35-AAF918F5B942}"/>
          </ac:spMkLst>
        </pc:spChg>
        <pc:spChg chg="del mod">
          <ac:chgData name="JJ Rorie" userId="4a90942091122dab" providerId="LiveId" clId="{9515F812-4E0A-4173-A163-6BFD59A7E692}" dt="2018-11-02T19:33:00.124" v="106" actId="478"/>
          <ac:spMkLst>
            <pc:docMk/>
            <pc:sldMk cId="1146686716" sldId="303"/>
            <ac:spMk id="19" creationId="{72564EDA-F764-493B-97CD-9068C09C8F98}"/>
          </ac:spMkLst>
        </pc:spChg>
        <pc:spChg chg="mod">
          <ac:chgData name="JJ Rorie" userId="4a90942091122dab" providerId="LiveId" clId="{9515F812-4E0A-4173-A163-6BFD59A7E692}" dt="2018-11-02T19:28:43.005" v="19" actId="2711"/>
          <ac:spMkLst>
            <pc:docMk/>
            <pc:sldMk cId="1146686716" sldId="303"/>
            <ac:spMk id="20" creationId="{EBF790E3-7290-4F63-B936-61573A675CD1}"/>
          </ac:spMkLst>
        </pc:spChg>
        <pc:spChg chg="mod">
          <ac:chgData name="JJ Rorie" userId="4a90942091122dab" providerId="LiveId" clId="{9515F812-4E0A-4173-A163-6BFD59A7E692}" dt="2018-11-02T19:28:43.005" v="19" actId="2711"/>
          <ac:spMkLst>
            <pc:docMk/>
            <pc:sldMk cId="1146686716" sldId="303"/>
            <ac:spMk id="21" creationId="{0D115129-0088-498D-AB2E-354A0D995FF6}"/>
          </ac:spMkLst>
        </pc:spChg>
        <pc:spChg chg="mod">
          <ac:chgData name="JJ Rorie" userId="4a90942091122dab" providerId="LiveId" clId="{9515F812-4E0A-4173-A163-6BFD59A7E692}" dt="2018-11-02T19:28:43.005" v="19" actId="2711"/>
          <ac:spMkLst>
            <pc:docMk/>
            <pc:sldMk cId="1146686716" sldId="303"/>
            <ac:spMk id="22" creationId="{244BC6DE-E0D6-4883-890F-8AD1BCD5D5CE}"/>
          </ac:spMkLst>
        </pc:spChg>
        <pc:spChg chg="mod">
          <ac:chgData name="JJ Rorie" userId="4a90942091122dab" providerId="LiveId" clId="{9515F812-4E0A-4173-A163-6BFD59A7E692}" dt="2018-11-02T19:28:43.005" v="19" actId="2711"/>
          <ac:spMkLst>
            <pc:docMk/>
            <pc:sldMk cId="1146686716" sldId="303"/>
            <ac:spMk id="23" creationId="{D30D0FE9-3CBD-44D3-820B-57D33FE3E7BD}"/>
          </ac:spMkLst>
        </pc:spChg>
        <pc:spChg chg="mod">
          <ac:chgData name="JJ Rorie" userId="4a90942091122dab" providerId="LiveId" clId="{9515F812-4E0A-4173-A163-6BFD59A7E692}" dt="2018-11-02T19:28:43.005" v="19" actId="2711"/>
          <ac:spMkLst>
            <pc:docMk/>
            <pc:sldMk cId="1146686716" sldId="303"/>
            <ac:spMk id="28" creationId="{9B16954A-57EE-45C7-AE74-973632A9FCD8}"/>
          </ac:spMkLst>
        </pc:spChg>
        <pc:spChg chg="add">
          <ac:chgData name="JJ Rorie" userId="4a90942091122dab" providerId="LiveId" clId="{9515F812-4E0A-4173-A163-6BFD59A7E692}" dt="2018-11-02T19:31:37.719" v="63"/>
          <ac:spMkLst>
            <pc:docMk/>
            <pc:sldMk cId="1146686716" sldId="303"/>
            <ac:spMk id="30" creationId="{9D391B1D-D113-4BA4-87F1-5260F7C1ABE3}"/>
          </ac:spMkLst>
        </pc:spChg>
        <pc:spChg chg="mod">
          <ac:chgData name="JJ Rorie" userId="4a90942091122dab" providerId="LiveId" clId="{9515F812-4E0A-4173-A163-6BFD59A7E692}" dt="2018-11-02T19:34:38.157" v="136" actId="20577"/>
          <ac:spMkLst>
            <pc:docMk/>
            <pc:sldMk cId="1146686716" sldId="303"/>
            <ac:spMk id="31" creationId="{29FE4B0D-9E50-4133-9940-E65C3F989060}"/>
          </ac:spMkLst>
        </pc:spChg>
        <pc:spChg chg="add">
          <ac:chgData name="JJ Rorie" userId="4a90942091122dab" providerId="LiveId" clId="{9515F812-4E0A-4173-A163-6BFD59A7E692}" dt="2018-11-02T19:33:00.483" v="107"/>
          <ac:spMkLst>
            <pc:docMk/>
            <pc:sldMk cId="1146686716" sldId="303"/>
            <ac:spMk id="32" creationId="{86162CC0-04D9-469F-B2F9-A6EF866D3944}"/>
          </ac:spMkLst>
        </pc:spChg>
        <pc:picChg chg="add">
          <ac:chgData name="JJ Rorie" userId="4a90942091122dab" providerId="LiveId" clId="{9515F812-4E0A-4173-A163-6BFD59A7E692}" dt="2018-11-02T19:33:00.483" v="107"/>
          <ac:picMkLst>
            <pc:docMk/>
            <pc:sldMk cId="1146686716" sldId="303"/>
            <ac:picMk id="33" creationId="{D6C0E272-5F7D-4F53-BCB6-162F5816A99B}"/>
          </ac:picMkLst>
        </pc:picChg>
      </pc:sldChg>
      <pc:sldChg chg="addSp delSp modSp">
        <pc:chgData name="JJ Rorie" userId="4a90942091122dab" providerId="LiveId" clId="{9515F812-4E0A-4173-A163-6BFD59A7E692}" dt="2018-11-02T19:34:28.189" v="131" actId="20577"/>
        <pc:sldMkLst>
          <pc:docMk/>
          <pc:sldMk cId="2568390201" sldId="304"/>
        </pc:sldMkLst>
        <pc:spChg chg="mod">
          <ac:chgData name="JJ Rorie" userId="4a90942091122dab" providerId="LiveId" clId="{9515F812-4E0A-4173-A163-6BFD59A7E692}" dt="2018-11-02T19:32:21.428" v="87" actId="14100"/>
          <ac:spMkLst>
            <pc:docMk/>
            <pc:sldMk cId="2568390201" sldId="304"/>
            <ac:spMk id="5" creationId="{E4F6D35B-962B-4441-8DA0-0975D72A2A1E}"/>
          </ac:spMkLst>
        </pc:spChg>
        <pc:spChg chg="del mod">
          <ac:chgData name="JJ Rorie" userId="4a90942091122dab" providerId="LiveId" clId="{9515F812-4E0A-4173-A163-6BFD59A7E692}" dt="2018-11-02T19:31:39.877" v="64" actId="478"/>
          <ac:spMkLst>
            <pc:docMk/>
            <pc:sldMk cId="2568390201" sldId="304"/>
            <ac:spMk id="11" creationId="{63559162-C6FB-4BA5-B72F-E2FF4BDA08E5}"/>
          </ac:spMkLst>
        </pc:spChg>
        <pc:spChg chg="mod">
          <ac:chgData name="JJ Rorie" userId="4a90942091122dab" providerId="LiveId" clId="{9515F812-4E0A-4173-A163-6BFD59A7E692}" dt="2018-11-02T19:28:47.016" v="20" actId="2711"/>
          <ac:spMkLst>
            <pc:docMk/>
            <pc:sldMk cId="2568390201" sldId="304"/>
            <ac:spMk id="12" creationId="{D57780D3-8B27-4BEE-9B7A-4C10BBA54D46}"/>
          </ac:spMkLst>
        </pc:spChg>
        <pc:spChg chg="mod">
          <ac:chgData name="JJ Rorie" userId="4a90942091122dab" providerId="LiveId" clId="{9515F812-4E0A-4173-A163-6BFD59A7E692}" dt="2018-11-02T19:28:47.016" v="20" actId="2711"/>
          <ac:spMkLst>
            <pc:docMk/>
            <pc:sldMk cId="2568390201" sldId="304"/>
            <ac:spMk id="15" creationId="{72C99142-05E6-4716-9C94-5F653648172F}"/>
          </ac:spMkLst>
        </pc:spChg>
        <pc:spChg chg="del mod">
          <ac:chgData name="JJ Rorie" userId="4a90942091122dab" providerId="LiveId" clId="{9515F812-4E0A-4173-A163-6BFD59A7E692}" dt="2018-11-02T19:33:02.850" v="108" actId="478"/>
          <ac:spMkLst>
            <pc:docMk/>
            <pc:sldMk cId="2568390201" sldId="304"/>
            <ac:spMk id="16" creationId="{4B85F52F-0899-4F40-AFF4-6E88789B8BC5}"/>
          </ac:spMkLst>
        </pc:spChg>
        <pc:spChg chg="mod">
          <ac:chgData name="JJ Rorie" userId="4a90942091122dab" providerId="LiveId" clId="{9515F812-4E0A-4173-A163-6BFD59A7E692}" dt="2018-11-02T19:28:47.016" v="20" actId="2711"/>
          <ac:spMkLst>
            <pc:docMk/>
            <pc:sldMk cId="2568390201" sldId="304"/>
            <ac:spMk id="17" creationId="{2FF28E1F-94E6-4D64-8C35-AAF918F5B942}"/>
          </ac:spMkLst>
        </pc:spChg>
        <pc:spChg chg="del mod">
          <ac:chgData name="JJ Rorie" userId="4a90942091122dab" providerId="LiveId" clId="{9515F812-4E0A-4173-A163-6BFD59A7E692}" dt="2018-11-02T19:33:02.850" v="108" actId="478"/>
          <ac:spMkLst>
            <pc:docMk/>
            <pc:sldMk cId="2568390201" sldId="304"/>
            <ac:spMk id="19" creationId="{72564EDA-F764-493B-97CD-9068C09C8F98}"/>
          </ac:spMkLst>
        </pc:spChg>
        <pc:spChg chg="mod">
          <ac:chgData name="JJ Rorie" userId="4a90942091122dab" providerId="LiveId" clId="{9515F812-4E0A-4173-A163-6BFD59A7E692}" dt="2018-11-02T19:28:47.016" v="20" actId="2711"/>
          <ac:spMkLst>
            <pc:docMk/>
            <pc:sldMk cId="2568390201" sldId="304"/>
            <ac:spMk id="20" creationId="{404B425B-67BC-4ED9-84C7-CE478000D51F}"/>
          </ac:spMkLst>
        </pc:spChg>
        <pc:spChg chg="mod">
          <ac:chgData name="JJ Rorie" userId="4a90942091122dab" providerId="LiveId" clId="{9515F812-4E0A-4173-A163-6BFD59A7E692}" dt="2018-11-02T19:28:47.016" v="20" actId="2711"/>
          <ac:spMkLst>
            <pc:docMk/>
            <pc:sldMk cId="2568390201" sldId="304"/>
            <ac:spMk id="21" creationId="{322F9220-78BE-425E-A575-AC71AE5691C9}"/>
          </ac:spMkLst>
        </pc:spChg>
        <pc:spChg chg="mod">
          <ac:chgData name="JJ Rorie" userId="4a90942091122dab" providerId="LiveId" clId="{9515F812-4E0A-4173-A163-6BFD59A7E692}" dt="2018-11-02T19:28:47.016" v="20" actId="2711"/>
          <ac:spMkLst>
            <pc:docMk/>
            <pc:sldMk cId="2568390201" sldId="304"/>
            <ac:spMk id="22" creationId="{B556C0EE-859E-463F-B075-610FA74760BD}"/>
          </ac:spMkLst>
        </pc:spChg>
        <pc:spChg chg="mod">
          <ac:chgData name="JJ Rorie" userId="4a90942091122dab" providerId="LiveId" clId="{9515F812-4E0A-4173-A163-6BFD59A7E692}" dt="2018-11-02T19:28:47.016" v="20" actId="2711"/>
          <ac:spMkLst>
            <pc:docMk/>
            <pc:sldMk cId="2568390201" sldId="304"/>
            <ac:spMk id="23" creationId="{67277723-D6CA-4162-8497-2897292C568C}"/>
          </ac:spMkLst>
        </pc:spChg>
        <pc:spChg chg="mod">
          <ac:chgData name="JJ Rorie" userId="4a90942091122dab" providerId="LiveId" clId="{9515F812-4E0A-4173-A163-6BFD59A7E692}" dt="2018-11-02T19:28:47.016" v="20" actId="2711"/>
          <ac:spMkLst>
            <pc:docMk/>
            <pc:sldMk cId="2568390201" sldId="304"/>
            <ac:spMk id="28" creationId="{4E7996FC-3110-468B-BC25-2607A48271ED}"/>
          </ac:spMkLst>
        </pc:spChg>
        <pc:spChg chg="add">
          <ac:chgData name="JJ Rorie" userId="4a90942091122dab" providerId="LiveId" clId="{9515F812-4E0A-4173-A163-6BFD59A7E692}" dt="2018-11-02T19:31:40.172" v="65"/>
          <ac:spMkLst>
            <pc:docMk/>
            <pc:sldMk cId="2568390201" sldId="304"/>
            <ac:spMk id="30" creationId="{2D30E045-FEAA-4A4B-A451-BD83D8FDB629}"/>
          </ac:spMkLst>
        </pc:spChg>
        <pc:spChg chg="mod">
          <ac:chgData name="JJ Rorie" userId="4a90942091122dab" providerId="LiveId" clId="{9515F812-4E0A-4173-A163-6BFD59A7E692}" dt="2018-11-02T19:34:28.189" v="131" actId="20577"/>
          <ac:spMkLst>
            <pc:docMk/>
            <pc:sldMk cId="2568390201" sldId="304"/>
            <ac:spMk id="31" creationId="{C675A1C7-A14E-4FA0-9581-EFCA36974EF5}"/>
          </ac:spMkLst>
        </pc:spChg>
        <pc:spChg chg="add">
          <ac:chgData name="JJ Rorie" userId="4a90942091122dab" providerId="LiveId" clId="{9515F812-4E0A-4173-A163-6BFD59A7E692}" dt="2018-11-02T19:33:03.146" v="109"/>
          <ac:spMkLst>
            <pc:docMk/>
            <pc:sldMk cId="2568390201" sldId="304"/>
            <ac:spMk id="32" creationId="{DCBDF447-F4A2-47ED-89FD-946B060D8676}"/>
          </ac:spMkLst>
        </pc:spChg>
        <pc:picChg chg="add">
          <ac:chgData name="JJ Rorie" userId="4a90942091122dab" providerId="LiveId" clId="{9515F812-4E0A-4173-A163-6BFD59A7E692}" dt="2018-11-02T19:33:03.146" v="109"/>
          <ac:picMkLst>
            <pc:docMk/>
            <pc:sldMk cId="2568390201" sldId="304"/>
            <ac:picMk id="33" creationId="{A25ADD09-16F4-4071-AB90-4FA13572115E}"/>
          </ac:picMkLst>
        </pc:picChg>
      </pc:sldChg>
      <pc:sldChg chg="addSp delSp modSp">
        <pc:chgData name="JJ Rorie" userId="4a90942091122dab" providerId="LiveId" clId="{9515F812-4E0A-4173-A163-6BFD59A7E692}" dt="2018-11-02T19:33:08.054" v="113"/>
        <pc:sldMkLst>
          <pc:docMk/>
          <pc:sldMk cId="811161799" sldId="305"/>
        </pc:sldMkLst>
        <pc:spChg chg="mod">
          <ac:chgData name="JJ Rorie" userId="4a90942091122dab" providerId="LiveId" clId="{9515F812-4E0A-4173-A163-6BFD59A7E692}" dt="2018-11-02T19:32:17.528" v="86" actId="14100"/>
          <ac:spMkLst>
            <pc:docMk/>
            <pc:sldMk cId="811161799" sldId="305"/>
            <ac:spMk id="5" creationId="{E4F6D35B-962B-4441-8DA0-0975D72A2A1E}"/>
          </ac:spMkLst>
        </pc:spChg>
        <pc:spChg chg="del mod">
          <ac:chgData name="JJ Rorie" userId="4a90942091122dab" providerId="LiveId" clId="{9515F812-4E0A-4173-A163-6BFD59A7E692}" dt="2018-11-02T19:31:43.910" v="68" actId="478"/>
          <ac:spMkLst>
            <pc:docMk/>
            <pc:sldMk cId="811161799" sldId="305"/>
            <ac:spMk id="11" creationId="{63559162-C6FB-4BA5-B72F-E2FF4BDA08E5}"/>
          </ac:spMkLst>
        </pc:spChg>
        <pc:spChg chg="mod">
          <ac:chgData name="JJ Rorie" userId="4a90942091122dab" providerId="LiveId" clId="{9515F812-4E0A-4173-A163-6BFD59A7E692}" dt="2018-11-02T19:28:55.290" v="22" actId="2711"/>
          <ac:spMkLst>
            <pc:docMk/>
            <pc:sldMk cId="811161799" sldId="305"/>
            <ac:spMk id="12" creationId="{CBE14489-1EBF-4859-9778-97A8207FE916}"/>
          </ac:spMkLst>
        </pc:spChg>
        <pc:spChg chg="mod">
          <ac:chgData name="JJ Rorie" userId="4a90942091122dab" providerId="LiveId" clId="{9515F812-4E0A-4173-A163-6BFD59A7E692}" dt="2018-11-02T19:28:55.290" v="22" actId="2711"/>
          <ac:spMkLst>
            <pc:docMk/>
            <pc:sldMk cId="811161799" sldId="305"/>
            <ac:spMk id="13" creationId="{D01B791C-8670-45AB-A97A-5B04651E9EE2}"/>
          </ac:spMkLst>
        </pc:spChg>
        <pc:spChg chg="mod">
          <ac:chgData name="JJ Rorie" userId="4a90942091122dab" providerId="LiveId" clId="{9515F812-4E0A-4173-A163-6BFD59A7E692}" dt="2018-11-02T19:28:55.290" v="22" actId="2711"/>
          <ac:spMkLst>
            <pc:docMk/>
            <pc:sldMk cId="811161799" sldId="305"/>
            <ac:spMk id="15" creationId="{D9E94642-E8A8-42D6-83A0-AF7B060578EB}"/>
          </ac:spMkLst>
        </pc:spChg>
        <pc:spChg chg="del mod">
          <ac:chgData name="JJ Rorie" userId="4a90942091122dab" providerId="LiveId" clId="{9515F812-4E0A-4173-A163-6BFD59A7E692}" dt="2018-11-02T19:33:07.676" v="112" actId="478"/>
          <ac:spMkLst>
            <pc:docMk/>
            <pc:sldMk cId="811161799" sldId="305"/>
            <ac:spMk id="16" creationId="{9329739B-84C3-4946-9661-9BCB8437B674}"/>
          </ac:spMkLst>
        </pc:spChg>
        <pc:spChg chg="add">
          <ac:chgData name="JJ Rorie" userId="4a90942091122dab" providerId="LiveId" clId="{9515F812-4E0A-4173-A163-6BFD59A7E692}" dt="2018-11-02T19:31:44.230" v="69"/>
          <ac:spMkLst>
            <pc:docMk/>
            <pc:sldMk cId="811161799" sldId="305"/>
            <ac:spMk id="17" creationId="{58402A52-2478-4620-AE34-E727F272E0B9}"/>
          </ac:spMkLst>
        </pc:spChg>
        <pc:spChg chg="mod">
          <ac:chgData name="JJ Rorie" userId="4a90942091122dab" providerId="LiveId" clId="{9515F812-4E0A-4173-A163-6BFD59A7E692}" dt="2018-11-02T19:28:55.290" v="22" actId="2711"/>
          <ac:spMkLst>
            <pc:docMk/>
            <pc:sldMk cId="811161799" sldId="305"/>
            <ac:spMk id="18" creationId="{68964F8C-0400-4C7F-904D-5F90E2B6B64B}"/>
          </ac:spMkLst>
        </pc:spChg>
        <pc:spChg chg="del mod">
          <ac:chgData name="JJ Rorie" userId="4a90942091122dab" providerId="LiveId" clId="{9515F812-4E0A-4173-A163-6BFD59A7E692}" dt="2018-11-02T19:33:07.676" v="112" actId="478"/>
          <ac:spMkLst>
            <pc:docMk/>
            <pc:sldMk cId="811161799" sldId="305"/>
            <ac:spMk id="19" creationId="{7AD667DB-5F76-42C5-A3C9-EE6C5FE45272}"/>
          </ac:spMkLst>
        </pc:spChg>
        <pc:spChg chg="add">
          <ac:chgData name="JJ Rorie" userId="4a90942091122dab" providerId="LiveId" clId="{9515F812-4E0A-4173-A163-6BFD59A7E692}" dt="2018-11-02T19:33:08.054" v="113"/>
          <ac:spMkLst>
            <pc:docMk/>
            <pc:sldMk cId="811161799" sldId="305"/>
            <ac:spMk id="20" creationId="{0F48D09B-8741-44FE-B46A-F5E2A3B8F346}"/>
          </ac:spMkLst>
        </pc:spChg>
        <pc:picChg chg="add">
          <ac:chgData name="JJ Rorie" userId="4a90942091122dab" providerId="LiveId" clId="{9515F812-4E0A-4173-A163-6BFD59A7E692}" dt="2018-11-02T19:33:08.054" v="113"/>
          <ac:picMkLst>
            <pc:docMk/>
            <pc:sldMk cId="811161799" sldId="305"/>
            <ac:picMk id="21" creationId="{70FB3E68-A2BC-4484-8A41-1D9C908E94A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3AEEE9-20D7-44FC-8FCC-CB1B3BDE9EB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212213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EEE9-20D7-44FC-8FCC-CB1B3BDE9EB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77468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EEE9-20D7-44FC-8FCC-CB1B3BDE9EB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198778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EEE9-20D7-44FC-8FCC-CB1B3BDE9EB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175595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3AEEE9-20D7-44FC-8FCC-CB1B3BDE9EB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75255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AEEE9-20D7-44FC-8FCC-CB1B3BDE9EB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45263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AEEE9-20D7-44FC-8FCC-CB1B3BDE9EB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327089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3AEEE9-20D7-44FC-8FCC-CB1B3BDE9EB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45725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AEEE9-20D7-44FC-8FCC-CB1B3BDE9EB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19256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3AEEE9-20D7-44FC-8FCC-CB1B3BDE9EB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310654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3AEEE9-20D7-44FC-8FCC-CB1B3BDE9EB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B3615-4FC1-4F77-B264-C8D6F560585A}" type="slidenum">
              <a:rPr lang="en-US" smtClean="0"/>
              <a:t>‹#›</a:t>
            </a:fld>
            <a:endParaRPr lang="en-US"/>
          </a:p>
        </p:txBody>
      </p:sp>
    </p:spTree>
    <p:extLst>
      <p:ext uri="{BB962C8B-B14F-4D97-AF65-F5344CB8AC3E}">
        <p14:creationId xmlns:p14="http://schemas.microsoft.com/office/powerpoint/2010/main" val="9589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AEEE9-20D7-44FC-8FCC-CB1B3BDE9EBD}"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B3615-4FC1-4F77-B264-C8D6F560585A}" type="slidenum">
              <a:rPr lang="en-US" smtClean="0"/>
              <a:t>‹#›</a:t>
            </a:fld>
            <a:endParaRPr lang="en-US"/>
          </a:p>
        </p:txBody>
      </p:sp>
    </p:spTree>
    <p:extLst>
      <p:ext uri="{BB962C8B-B14F-4D97-AF65-F5344CB8AC3E}">
        <p14:creationId xmlns:p14="http://schemas.microsoft.com/office/powerpoint/2010/main" val="2250109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quentlearning.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8C06-0D5A-4412-9792-5EF73DA36F8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Business Case Presentation</a:t>
            </a:r>
          </a:p>
        </p:txBody>
      </p:sp>
      <p:sp>
        <p:nvSpPr>
          <p:cNvPr id="3" name="Text Placeholder 2">
            <a:extLst>
              <a:ext uri="{FF2B5EF4-FFF2-40B4-BE49-F238E27FC236}">
                <a16:creationId xmlns:a16="http://schemas.microsoft.com/office/drawing/2014/main" id="{69DEB6B8-76C9-4DE7-92DF-F9FC819B3E52}"/>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Template</a:t>
            </a:r>
          </a:p>
        </p:txBody>
      </p:sp>
      <p:cxnSp>
        <p:nvCxnSpPr>
          <p:cNvPr id="4" name="Straight Connector 3">
            <a:extLst>
              <a:ext uri="{FF2B5EF4-FFF2-40B4-BE49-F238E27FC236}">
                <a16:creationId xmlns:a16="http://schemas.microsoft.com/office/drawing/2014/main" id="{764AC7D9-1730-4257-88EF-71EE148B9FC5}"/>
              </a:ext>
            </a:extLst>
          </p:cNvPr>
          <p:cNvCxnSpPr>
            <a:cxnSpLocks/>
          </p:cNvCxnSpPr>
          <p:nvPr/>
        </p:nvCxnSpPr>
        <p:spPr>
          <a:xfrm flipH="1">
            <a:off x="211225" y="456247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0ED9B3-4FE0-4AA7-8B76-7E419EB1F131}"/>
              </a:ext>
            </a:extLst>
          </p:cNvPr>
          <p:cNvSpPr txBox="1"/>
          <p:nvPr/>
        </p:nvSpPr>
        <p:spPr>
          <a:xfrm>
            <a:off x="6972301" y="5872865"/>
            <a:ext cx="1834242" cy="738664"/>
          </a:xfrm>
          <a:prstGeom prst="rect">
            <a:avLst/>
          </a:prstGeom>
          <a:noFill/>
        </p:spPr>
        <p:txBody>
          <a:bodyPr wrap="square" rtlCol="0">
            <a:spAutoFit/>
          </a:bodyPr>
          <a:lstStyle/>
          <a:p>
            <a:pPr algn="ctr"/>
            <a:r>
              <a:rPr lang="en-US" sz="1400" dirty="0">
                <a:solidFill>
                  <a:srgbClr val="FF0000"/>
                </a:solidFill>
                <a:latin typeface="Arial" panose="020B0604020202020204" pitchFamily="34" charset="0"/>
                <a:cs typeface="Arial" panose="020B0604020202020204" pitchFamily="34" charset="0"/>
              </a:rPr>
              <a:t>Delete this slide in your final presentation</a:t>
            </a:r>
          </a:p>
        </p:txBody>
      </p:sp>
      <p:pic>
        <p:nvPicPr>
          <p:cNvPr id="8" name="Picture 7" descr="SEQ LOGO FN.ai">
            <a:extLst>
              <a:ext uri="{FF2B5EF4-FFF2-40B4-BE49-F238E27FC236}">
                <a16:creationId xmlns:a16="http://schemas.microsoft.com/office/drawing/2014/main" id="{54B160CD-03B4-4EB2-9155-8BE3B4D1D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652" y="349571"/>
            <a:ext cx="2093891" cy="837556"/>
          </a:xfrm>
          <a:prstGeom prst="rect">
            <a:avLst/>
          </a:prstGeom>
        </p:spPr>
      </p:pic>
    </p:spTree>
    <p:extLst>
      <p:ext uri="{BB962C8B-B14F-4D97-AF65-F5344CB8AC3E}">
        <p14:creationId xmlns:p14="http://schemas.microsoft.com/office/powerpoint/2010/main" val="350986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02CC0-D155-4878-AC6B-546768770722}"/>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C86E39-7ECA-4129-9B1F-3350F180689C}"/>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6 of 20</a:t>
            </a:r>
          </a:p>
        </p:txBody>
      </p:sp>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7844543"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MARKET ANALYSIS – WHY WE’LL WIN</a:t>
            </a:r>
          </a:p>
        </p:txBody>
      </p:sp>
      <p:cxnSp>
        <p:nvCxnSpPr>
          <p:cNvPr id="7" name="Straight Connector 6">
            <a:extLst>
              <a:ext uri="{FF2B5EF4-FFF2-40B4-BE49-F238E27FC236}">
                <a16:creationId xmlns:a16="http://schemas.microsoft.com/office/drawing/2014/main" id="{F752AFC4-BF77-4733-983E-444C2738F547}"/>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7B083A6-F047-451D-BFD5-BEB8CE1CA466}"/>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3" name="Rectangle 12">
            <a:extLst>
              <a:ext uri="{FF2B5EF4-FFF2-40B4-BE49-F238E27FC236}">
                <a16:creationId xmlns:a16="http://schemas.microsoft.com/office/drawing/2014/main" id="{61B79547-5D34-443F-B064-70161347A6D5}"/>
              </a:ext>
            </a:extLst>
          </p:cNvPr>
          <p:cNvSpPr/>
          <p:nvPr/>
        </p:nvSpPr>
        <p:spPr>
          <a:xfrm>
            <a:off x="2889503" y="996468"/>
            <a:ext cx="5873495" cy="5251767"/>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73AD0A8-7413-4F16-BC27-A73415F0087F}"/>
              </a:ext>
            </a:extLst>
          </p:cNvPr>
          <p:cNvSpPr txBox="1"/>
          <p:nvPr/>
        </p:nvSpPr>
        <p:spPr>
          <a:xfrm>
            <a:off x="2889503" y="996468"/>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WHY WE’LL WIN</a:t>
            </a:r>
          </a:p>
        </p:txBody>
      </p:sp>
      <p:sp>
        <p:nvSpPr>
          <p:cNvPr id="23" name="TextBox 22">
            <a:extLst>
              <a:ext uri="{FF2B5EF4-FFF2-40B4-BE49-F238E27FC236}">
                <a16:creationId xmlns:a16="http://schemas.microsoft.com/office/drawing/2014/main" id="{44BD57DF-D6AF-4746-B2DB-D6BCAD27D942}"/>
              </a:ext>
            </a:extLst>
          </p:cNvPr>
          <p:cNvSpPr txBox="1"/>
          <p:nvPr/>
        </p:nvSpPr>
        <p:spPr>
          <a:xfrm>
            <a:off x="2889503" y="1453896"/>
            <a:ext cx="5808182" cy="25511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Describe in a summary statement / supporting bullet points WHY YOU WILL WIN AGAINST THE COMPETITION</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For example:</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What competitive advantages does / will your product have</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What operational / supply chain / distribution channel advantages can your organization leverage</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What technologies give us an upper hand</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Does our brand / market presence / market share give us an advantage?</a:t>
            </a:r>
          </a:p>
          <a:p>
            <a:pPr marL="285750" indent="-285750">
              <a:lnSpc>
                <a:spcPct val="150000"/>
              </a:lnSpc>
              <a:buFont typeface="Arial" panose="020B0604020202020204" pitchFamily="34" charset="0"/>
              <a:buChar char="•"/>
            </a:pPr>
            <a:endParaRPr lang="en-US" sz="1200" b="1" i="1" dirty="0">
              <a:solidFill>
                <a:srgbClr val="FF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0682D18-0732-48FF-B4D1-49ECAEBB5851}"/>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65F7957-2380-45BB-9C19-2DA29AEF3474}"/>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17" name="Picture 16">
            <a:extLst>
              <a:ext uri="{FF2B5EF4-FFF2-40B4-BE49-F238E27FC236}">
                <a16:creationId xmlns:a16="http://schemas.microsoft.com/office/drawing/2014/main" id="{86E698AF-3275-4961-ADE8-B24CEC41E65C}"/>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263642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7893885"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MARKET ANALYSIS: THE INDUSTRY</a:t>
            </a:r>
          </a:p>
        </p:txBody>
      </p:sp>
      <p:sp>
        <p:nvSpPr>
          <p:cNvPr id="12" name="TextBox 11">
            <a:extLst>
              <a:ext uri="{FF2B5EF4-FFF2-40B4-BE49-F238E27FC236}">
                <a16:creationId xmlns:a16="http://schemas.microsoft.com/office/drawing/2014/main" id="{FEA24CB8-324F-4A46-8E39-4D4BBD79E345}"/>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3CCF1FCF-611C-4B6E-AEF4-F4E25C127B0C}"/>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5DEE813-443F-4097-BF28-FD49CC96BB40}"/>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graphicFrame>
        <p:nvGraphicFramePr>
          <p:cNvPr id="19" name="Group 2">
            <a:extLst>
              <a:ext uri="{FF2B5EF4-FFF2-40B4-BE49-F238E27FC236}">
                <a16:creationId xmlns:a16="http://schemas.microsoft.com/office/drawing/2014/main" id="{C22736A2-AE34-423D-987D-6D780AC8708B}"/>
              </a:ext>
            </a:extLst>
          </p:cNvPr>
          <p:cNvGraphicFramePr>
            <a:graphicFrameLocks/>
          </p:cNvGraphicFramePr>
          <p:nvPr>
            <p:extLst>
              <p:ext uri="{D42A27DB-BD31-4B8C-83A1-F6EECF244321}">
                <p14:modId xmlns:p14="http://schemas.microsoft.com/office/powerpoint/2010/main" val="2281171011"/>
              </p:ext>
            </p:extLst>
          </p:nvPr>
        </p:nvGraphicFramePr>
        <p:xfrm>
          <a:off x="2606153" y="2460198"/>
          <a:ext cx="6144279" cy="3738306"/>
        </p:xfrm>
        <a:graphic>
          <a:graphicData uri="http://schemas.openxmlformats.org/drawingml/2006/table">
            <a:tbl>
              <a:tblPr>
                <a:tableStyleId>{D7AC3CCA-C797-4891-BE02-D94E43425B78}</a:tableStyleId>
              </a:tblPr>
              <a:tblGrid>
                <a:gridCol w="1336170">
                  <a:extLst>
                    <a:ext uri="{9D8B030D-6E8A-4147-A177-3AD203B41FA5}">
                      <a16:colId xmlns:a16="http://schemas.microsoft.com/office/drawing/2014/main" val="20000"/>
                    </a:ext>
                  </a:extLst>
                </a:gridCol>
                <a:gridCol w="2437254">
                  <a:extLst>
                    <a:ext uri="{9D8B030D-6E8A-4147-A177-3AD203B41FA5}">
                      <a16:colId xmlns:a16="http://schemas.microsoft.com/office/drawing/2014/main" val="20001"/>
                    </a:ext>
                  </a:extLst>
                </a:gridCol>
                <a:gridCol w="2370855">
                  <a:extLst>
                    <a:ext uri="{9D8B030D-6E8A-4147-A177-3AD203B41FA5}">
                      <a16:colId xmlns:a16="http://schemas.microsoft.com/office/drawing/2014/main" val="20002"/>
                    </a:ext>
                  </a:extLst>
                </a:gridCol>
              </a:tblGrid>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FF"/>
                        </a:solidFill>
                        <a:effectLst/>
                        <a:latin typeface="Century Gothic" panose="020B0502020202020204" pitchFamily="34" charset="0"/>
                      </a:endParaRPr>
                    </a:p>
                  </a:txBody>
                  <a:tcPr marL="32925" marR="32925" marT="37455" marB="37455"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latin typeface="Century Gothic" panose="020B0502020202020204" pitchFamily="34" charset="0"/>
                        </a:rPr>
                        <a:t>Industry Trends</a:t>
                      </a:r>
                      <a:endParaRPr kumimoji="0" lang="en-US" sz="1500" b="1" i="0" u="none" strike="noStrike" cap="none" normalizeH="0" baseline="0" dirty="0">
                        <a:ln>
                          <a:noFill/>
                        </a:ln>
                        <a:solidFill>
                          <a:srgbClr val="FFFFFF"/>
                        </a:solidFill>
                        <a:effectLst/>
                        <a:latin typeface="Century Gothic" panose="020B0502020202020204" pitchFamily="34" charset="0"/>
                      </a:endParaRPr>
                    </a:p>
                  </a:txBody>
                  <a:tcPr marL="32925" marR="32925" marT="37455" marB="37455"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latin typeface="Century Gothic" panose="020B0502020202020204" pitchFamily="34" charset="0"/>
                        </a:rPr>
                        <a:t>Implication / Threat / Opportunity</a:t>
                      </a:r>
                      <a:endParaRPr kumimoji="0" lang="en-US" sz="1500" b="1" i="0" u="none" strike="noStrike" cap="none" normalizeH="0" baseline="0" dirty="0">
                        <a:ln>
                          <a:noFill/>
                        </a:ln>
                        <a:solidFill>
                          <a:srgbClr val="FFFFFF"/>
                        </a:solidFill>
                        <a:effectLst/>
                        <a:latin typeface="Century Gothic" panose="020B0502020202020204" pitchFamily="34" charset="0"/>
                      </a:endParaRPr>
                    </a:p>
                  </a:txBody>
                  <a:tcPr marL="32925" marR="32925" marT="37455" marB="37455" anchor="ctr" horzOverflow="overflow">
                    <a:solidFill>
                      <a:srgbClr val="8C96A0"/>
                    </a:solidFill>
                  </a:tcPr>
                </a:tc>
                <a:extLst>
                  <a:ext uri="{0D108BD9-81ED-4DB2-BD59-A6C34878D82A}">
                    <a16:rowId xmlns:a16="http://schemas.microsoft.com/office/drawing/2014/main" val="10000"/>
                  </a:ext>
                </a:extLst>
              </a:tr>
              <a:tr h="505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dirty="0">
                          <a:ln>
                            <a:noFill/>
                          </a:ln>
                          <a:effectLst/>
                          <a:latin typeface="Century Gothic" panose="020B0502020202020204" pitchFamily="34" charset="0"/>
                        </a:rPr>
                        <a:t> </a:t>
                      </a:r>
                      <a:r>
                        <a:rPr kumimoji="0" lang="en-US" sz="1600" b="1" u="none" strike="noStrike" cap="none" normalizeH="0" baseline="0" dirty="0">
                          <a:ln>
                            <a:noFill/>
                          </a:ln>
                          <a:effectLst/>
                          <a:latin typeface="Century Gothic" panose="020B0502020202020204" pitchFamily="34" charset="0"/>
                        </a:rPr>
                        <a:t>P</a:t>
                      </a:r>
                      <a:r>
                        <a:rPr kumimoji="0" lang="en-US" sz="1600" b="0" u="none" strike="noStrike" cap="none" normalizeH="0" baseline="0" dirty="0">
                          <a:ln>
                            <a:noFill/>
                          </a:ln>
                          <a:effectLst/>
                          <a:latin typeface="Century Gothic" panose="020B0502020202020204" pitchFamily="34" charset="0"/>
                        </a:rPr>
                        <a:t>olitical</a:t>
                      </a:r>
                      <a:endParaRPr kumimoji="0" lang="en-US" sz="16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extLst>
                  <a:ext uri="{0D108BD9-81ED-4DB2-BD59-A6C34878D82A}">
                    <a16:rowId xmlns:a16="http://schemas.microsoft.com/office/drawing/2014/main" val="10001"/>
                  </a:ext>
                </a:extLst>
              </a:tr>
              <a:tr h="519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dirty="0">
                          <a:ln>
                            <a:noFill/>
                          </a:ln>
                          <a:effectLst/>
                          <a:latin typeface="Century Gothic" panose="020B0502020202020204" pitchFamily="34" charset="0"/>
                        </a:rPr>
                        <a:t> </a:t>
                      </a:r>
                      <a:r>
                        <a:rPr kumimoji="0" lang="en-US" sz="1600" b="1" u="none" strike="noStrike" cap="none" normalizeH="0" baseline="0" dirty="0">
                          <a:ln>
                            <a:noFill/>
                          </a:ln>
                          <a:effectLst/>
                          <a:latin typeface="Century Gothic" panose="020B0502020202020204" pitchFamily="34" charset="0"/>
                        </a:rPr>
                        <a:t>R</a:t>
                      </a:r>
                      <a:r>
                        <a:rPr kumimoji="0" lang="en-US" sz="1600" b="0" u="none" strike="noStrike" cap="none" normalizeH="0" baseline="0" dirty="0">
                          <a:ln>
                            <a:noFill/>
                          </a:ln>
                          <a:effectLst/>
                          <a:latin typeface="Century Gothic" panose="020B0502020202020204" pitchFamily="34" charset="0"/>
                        </a:rPr>
                        <a:t>egulatory</a:t>
                      </a:r>
                      <a:endParaRPr kumimoji="0" lang="en-US" sz="1600" b="0" i="0" u="none" strike="noStrike" cap="none" normalizeH="0" baseline="0" dirty="0">
                        <a:ln>
                          <a:noFill/>
                        </a:ln>
                        <a:solidFill>
                          <a:schemeClr val="tx1"/>
                        </a:solidFill>
                        <a:effectLst/>
                        <a:latin typeface="Century Gothic" panose="020B0502020202020204" pitchFamily="34" charset="0"/>
                      </a:endParaRPr>
                    </a:p>
                  </a:txBody>
                  <a:tcPr marL="32925" marR="32925" marT="37455" marB="3745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bg1">
                            <a:lumMod val="65000"/>
                          </a:schemeClr>
                        </a:solidFill>
                        <a:effectLst/>
                        <a:latin typeface="Century Gothic" panose="020B0502020202020204" pitchFamily="34" charset="0"/>
                      </a:endParaRPr>
                    </a:p>
                  </a:txBody>
                  <a:tcPr marL="32925" marR="32925" marT="37455" marB="3745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bg1">
                            <a:lumMod val="65000"/>
                          </a:schemeClr>
                        </a:solidFill>
                        <a:effectLst/>
                        <a:latin typeface="Century Gothic" panose="020B0502020202020204" pitchFamily="34" charset="0"/>
                      </a:endParaRPr>
                    </a:p>
                  </a:txBody>
                  <a:tcPr marL="32925" marR="32925" marT="37455" marB="37455" horzOverflow="overflow"/>
                </a:tc>
                <a:extLst>
                  <a:ext uri="{0D108BD9-81ED-4DB2-BD59-A6C34878D82A}">
                    <a16:rowId xmlns:a16="http://schemas.microsoft.com/office/drawing/2014/main" val="10002"/>
                  </a:ext>
                </a:extLst>
              </a:tr>
              <a:tr h="521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dirty="0">
                          <a:ln>
                            <a:noFill/>
                          </a:ln>
                          <a:effectLst/>
                          <a:latin typeface="Century Gothic" panose="020B0502020202020204" pitchFamily="34" charset="0"/>
                        </a:rPr>
                        <a:t> </a:t>
                      </a:r>
                      <a:r>
                        <a:rPr kumimoji="0" lang="en-US" sz="1600" b="1" u="none" strike="noStrike" cap="none" normalizeH="0" baseline="0" dirty="0">
                          <a:ln>
                            <a:noFill/>
                          </a:ln>
                          <a:effectLst/>
                          <a:latin typeface="Century Gothic" panose="020B0502020202020204" pitchFamily="34" charset="0"/>
                        </a:rPr>
                        <a:t>E</a:t>
                      </a:r>
                      <a:r>
                        <a:rPr kumimoji="0" lang="en-US" sz="1600" b="0" u="none" strike="noStrike" cap="none" normalizeH="0" baseline="0" dirty="0">
                          <a:ln>
                            <a:noFill/>
                          </a:ln>
                          <a:effectLst/>
                          <a:latin typeface="Century Gothic" panose="020B0502020202020204" pitchFamily="34" charset="0"/>
                        </a:rPr>
                        <a:t>conomic</a:t>
                      </a:r>
                      <a:endParaRPr kumimoji="0" lang="en-US" sz="16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extLst>
                  <a:ext uri="{0D108BD9-81ED-4DB2-BD59-A6C34878D82A}">
                    <a16:rowId xmlns:a16="http://schemas.microsoft.com/office/drawing/2014/main" val="10003"/>
                  </a:ext>
                </a:extLst>
              </a:tr>
              <a:tr h="519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a:ln>
                            <a:noFill/>
                          </a:ln>
                          <a:effectLst/>
                          <a:latin typeface="Century Gothic" panose="020B0502020202020204" pitchFamily="34" charset="0"/>
                        </a:rPr>
                        <a:t> S</a:t>
                      </a:r>
                      <a:r>
                        <a:rPr kumimoji="0" lang="en-US" sz="1600" b="0" u="none" strike="noStrike" cap="none" normalizeH="0" baseline="0" dirty="0">
                          <a:ln>
                            <a:noFill/>
                          </a:ln>
                          <a:effectLst/>
                          <a:latin typeface="Century Gothic" panose="020B0502020202020204" pitchFamily="34" charset="0"/>
                        </a:rPr>
                        <a:t>ocial</a:t>
                      </a:r>
                      <a:endParaRPr kumimoji="0" lang="en-US" sz="16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extLst>
                  <a:ext uri="{0D108BD9-81ED-4DB2-BD59-A6C34878D82A}">
                    <a16:rowId xmlns:a16="http://schemas.microsoft.com/office/drawing/2014/main" val="10004"/>
                  </a:ext>
                </a:extLst>
              </a:tr>
              <a:tr h="619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a:ln>
                            <a:noFill/>
                          </a:ln>
                          <a:effectLst/>
                          <a:latin typeface="Century Gothic" panose="020B0502020202020204" pitchFamily="34" charset="0"/>
                        </a:rPr>
                        <a:t> T</a:t>
                      </a:r>
                      <a:r>
                        <a:rPr kumimoji="0" lang="en-US" sz="1600" b="0" u="none" strike="noStrike" cap="none" normalizeH="0" baseline="0" dirty="0">
                          <a:ln>
                            <a:noFill/>
                          </a:ln>
                          <a:effectLst/>
                          <a:latin typeface="Century Gothic" panose="020B0502020202020204" pitchFamily="34" charset="0"/>
                        </a:rPr>
                        <a:t>echnology</a:t>
                      </a:r>
                      <a:endParaRPr kumimoji="0" lang="en-US" sz="16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000099"/>
                        </a:solidFill>
                        <a:effectLst/>
                        <a:latin typeface="Century Gothic" panose="020B0502020202020204" pitchFamily="34" charset="0"/>
                      </a:endParaRPr>
                    </a:p>
                  </a:txBody>
                  <a:tcPr marL="32925" marR="32925" marT="37455" marB="37455" horzOverflow="overflow"/>
                </a:tc>
                <a:extLst>
                  <a:ext uri="{0D108BD9-81ED-4DB2-BD59-A6C34878D82A}">
                    <a16:rowId xmlns:a16="http://schemas.microsoft.com/office/drawing/2014/main" val="10005"/>
                  </a:ext>
                </a:extLst>
              </a:tr>
              <a:tr h="519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a:ln>
                            <a:noFill/>
                          </a:ln>
                          <a:effectLst/>
                          <a:latin typeface="Century Gothic" panose="020B0502020202020204" pitchFamily="34" charset="0"/>
                        </a:rPr>
                        <a:t> O</a:t>
                      </a:r>
                      <a:r>
                        <a:rPr kumimoji="0" lang="en-US" sz="1600" b="0" u="none" strike="noStrike" cap="none" normalizeH="0" baseline="0" dirty="0">
                          <a:ln>
                            <a:noFill/>
                          </a:ln>
                          <a:effectLst/>
                          <a:latin typeface="Century Gothic" panose="020B0502020202020204" pitchFamily="34" charset="0"/>
                        </a:rPr>
                        <a:t>ther</a:t>
                      </a:r>
                      <a:endParaRPr kumimoji="0" lang="en-US" sz="1600" b="0" i="0" u="none" strike="noStrike" cap="none" normalizeH="0" baseline="0" dirty="0">
                        <a:ln>
                          <a:noFill/>
                        </a:ln>
                        <a:solidFill>
                          <a:srgbClr val="000000"/>
                        </a:solidFill>
                        <a:effectLst/>
                        <a:latin typeface="Century Gothic" panose="020B0502020202020204" pitchFamily="34" charset="0"/>
                      </a:endParaRPr>
                    </a:p>
                  </a:txBody>
                  <a:tcPr marL="32925" marR="32925" marT="37455" marB="3745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A6A6A6"/>
                        </a:solidFill>
                        <a:effectLst/>
                        <a:latin typeface="Century Gothic" panose="020B0502020202020204" pitchFamily="34" charset="0"/>
                      </a:endParaRPr>
                    </a:p>
                  </a:txBody>
                  <a:tcPr marL="32925" marR="32925" marT="37455" marB="3745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rgbClr val="A6A6A6"/>
                        </a:solidFill>
                        <a:effectLst/>
                        <a:latin typeface="Century Gothic" panose="020B0502020202020204" pitchFamily="34" charset="0"/>
                      </a:endParaRPr>
                    </a:p>
                  </a:txBody>
                  <a:tcPr marL="32925" marR="32925" marT="37455" marB="37455" horzOverflow="overflow"/>
                </a:tc>
                <a:extLst>
                  <a:ext uri="{0D108BD9-81ED-4DB2-BD59-A6C34878D82A}">
                    <a16:rowId xmlns:a16="http://schemas.microsoft.com/office/drawing/2014/main" val="10006"/>
                  </a:ext>
                </a:extLst>
              </a:tr>
            </a:tbl>
          </a:graphicData>
        </a:graphic>
      </p:graphicFrame>
      <p:sp>
        <p:nvSpPr>
          <p:cNvPr id="20" name="Rectangle 19">
            <a:extLst>
              <a:ext uri="{FF2B5EF4-FFF2-40B4-BE49-F238E27FC236}">
                <a16:creationId xmlns:a16="http://schemas.microsoft.com/office/drawing/2014/main" id="{5A4E64D3-0400-4E13-81EA-6ED7218404B1}"/>
              </a:ext>
            </a:extLst>
          </p:cNvPr>
          <p:cNvSpPr/>
          <p:nvPr/>
        </p:nvSpPr>
        <p:spPr>
          <a:xfrm>
            <a:off x="2491971" y="1478143"/>
            <a:ext cx="6372645" cy="646331"/>
          </a:xfrm>
          <a:prstGeom prst="rect">
            <a:avLst/>
          </a:prstGeom>
        </p:spPr>
        <p:txBody>
          <a:bodyPr wrap="square">
            <a:spAutoFit/>
          </a:bodyPr>
          <a:lstStyle/>
          <a:p>
            <a:pPr>
              <a:spcBef>
                <a:spcPts val="600"/>
              </a:spcBef>
              <a:spcAft>
                <a:spcPts val="600"/>
              </a:spcAft>
            </a:pPr>
            <a:r>
              <a:rPr lang="en-US" b="1" dirty="0">
                <a:solidFill>
                  <a:srgbClr val="000000"/>
                </a:solidFill>
                <a:latin typeface="Arial" panose="020B0604020202020204" pitchFamily="34" charset="0"/>
                <a:cs typeface="Arial" panose="020B0604020202020204" pitchFamily="34" charset="0"/>
              </a:rPr>
              <a:t>PRESTO Analysis: </a:t>
            </a:r>
            <a:r>
              <a:rPr lang="en-US" dirty="0">
                <a:solidFill>
                  <a:srgbClr val="000000"/>
                </a:solidFill>
                <a:latin typeface="Arial" panose="020B0604020202020204" pitchFamily="34" charset="0"/>
                <a:cs typeface="Arial" panose="020B0604020202020204" pitchFamily="34" charset="0"/>
              </a:rPr>
              <a:t>snapshots of industry (or sector) trends, threats and opportunities</a:t>
            </a:r>
            <a:endParaRPr lang="en-US" sz="1050" dirty="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DBA43D-3968-4819-9AE7-68F76BF5E6A4}"/>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7 of 20</a:t>
            </a:r>
          </a:p>
        </p:txBody>
      </p:sp>
      <p:sp>
        <p:nvSpPr>
          <p:cNvPr id="13" name="Rectangle 12">
            <a:extLst>
              <a:ext uri="{FF2B5EF4-FFF2-40B4-BE49-F238E27FC236}">
                <a16:creationId xmlns:a16="http://schemas.microsoft.com/office/drawing/2014/main" id="{F6895A9B-9902-49D7-94B0-736E5AD5617D}"/>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77FBF9F-CEFF-44DD-9AA6-AA0A31661B95}"/>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2" name="Picture 21">
            <a:extLst>
              <a:ext uri="{FF2B5EF4-FFF2-40B4-BE49-F238E27FC236}">
                <a16:creationId xmlns:a16="http://schemas.microsoft.com/office/drawing/2014/main" id="{8EC47B21-7F90-4557-8BAB-DFEDB5850B26}"/>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144622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9071046"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MARKET ANALYSIS: THE COMPETITION</a:t>
            </a:r>
          </a:p>
        </p:txBody>
      </p:sp>
      <p:sp>
        <p:nvSpPr>
          <p:cNvPr id="12" name="TextBox 11">
            <a:extLst>
              <a:ext uri="{FF2B5EF4-FFF2-40B4-BE49-F238E27FC236}">
                <a16:creationId xmlns:a16="http://schemas.microsoft.com/office/drawing/2014/main" id="{D57780D3-8B27-4BEE-9B7A-4C10BBA54D4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3E5F71C-1C6B-4269-AB07-4849044F7FBD}"/>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8 of 20</a:t>
            </a:r>
          </a:p>
        </p:txBody>
      </p:sp>
      <p:cxnSp>
        <p:nvCxnSpPr>
          <p:cNvPr id="14" name="Straight Connector 13">
            <a:extLst>
              <a:ext uri="{FF2B5EF4-FFF2-40B4-BE49-F238E27FC236}">
                <a16:creationId xmlns:a16="http://schemas.microsoft.com/office/drawing/2014/main" id="{9FA72002-A652-4A2B-BF88-276E28384500}"/>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2C99142-05E6-4716-9C94-5F653648172F}"/>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graphicFrame>
        <p:nvGraphicFramePr>
          <p:cNvPr id="18" name="Group 160">
            <a:extLst>
              <a:ext uri="{FF2B5EF4-FFF2-40B4-BE49-F238E27FC236}">
                <a16:creationId xmlns:a16="http://schemas.microsoft.com/office/drawing/2014/main" id="{9DD4586B-26BD-47B5-9F57-217ADB2FA632}"/>
              </a:ext>
            </a:extLst>
          </p:cNvPr>
          <p:cNvGraphicFramePr>
            <a:graphicFrameLocks noGrp="1"/>
          </p:cNvGraphicFramePr>
          <p:nvPr>
            <p:extLst>
              <p:ext uri="{D42A27DB-BD31-4B8C-83A1-F6EECF244321}">
                <p14:modId xmlns:p14="http://schemas.microsoft.com/office/powerpoint/2010/main" val="1002800153"/>
              </p:ext>
            </p:extLst>
          </p:nvPr>
        </p:nvGraphicFramePr>
        <p:xfrm>
          <a:off x="2491971" y="1007121"/>
          <a:ext cx="6354050" cy="5329020"/>
        </p:xfrm>
        <a:graphic>
          <a:graphicData uri="http://schemas.openxmlformats.org/drawingml/2006/table">
            <a:tbl>
              <a:tblPr>
                <a:tableStyleId>{5940675A-B579-460E-94D1-54222C63F5DA}</a:tableStyleId>
              </a:tblPr>
              <a:tblGrid>
                <a:gridCol w="2397605">
                  <a:extLst>
                    <a:ext uri="{9D8B030D-6E8A-4147-A177-3AD203B41FA5}">
                      <a16:colId xmlns:a16="http://schemas.microsoft.com/office/drawing/2014/main" val="20000"/>
                    </a:ext>
                  </a:extLst>
                </a:gridCol>
                <a:gridCol w="1318815">
                  <a:extLst>
                    <a:ext uri="{9D8B030D-6E8A-4147-A177-3AD203B41FA5}">
                      <a16:colId xmlns:a16="http://schemas.microsoft.com/office/drawing/2014/main" val="20001"/>
                    </a:ext>
                  </a:extLst>
                </a:gridCol>
                <a:gridCol w="1318815">
                  <a:extLst>
                    <a:ext uri="{9D8B030D-6E8A-4147-A177-3AD203B41FA5}">
                      <a16:colId xmlns:a16="http://schemas.microsoft.com/office/drawing/2014/main" val="20002"/>
                    </a:ext>
                  </a:extLst>
                </a:gridCol>
                <a:gridCol w="1318815">
                  <a:extLst>
                    <a:ext uri="{9D8B030D-6E8A-4147-A177-3AD203B41FA5}">
                      <a16:colId xmlns:a16="http://schemas.microsoft.com/office/drawing/2014/main" val="20005"/>
                    </a:ext>
                  </a:extLst>
                </a:gridCol>
              </a:tblGrid>
              <a:tr h="5587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Competitor 1</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Competitor 2</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Competitor 3</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extLst>
                  <a:ext uri="{0D108BD9-81ED-4DB2-BD59-A6C34878D82A}">
                    <a16:rowId xmlns:a16="http://schemas.microsoft.com/office/drawing/2014/main" val="10000"/>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entury Gothic" panose="020B0502020202020204" pitchFamily="34" charset="0"/>
                        </a:rPr>
                        <a:t>Name</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1"/>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entury Gothic" panose="020B0502020202020204" pitchFamily="34" charset="0"/>
                        </a:rPr>
                        <a:t>HQ Location</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2"/>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Annual Revenue</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3"/>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Number of employees / sales people</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390385676"/>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Geographies in which they are active</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3153676826"/>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Name of product(s) with which your product will compete</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2625391459"/>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How the products are priced</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2042120868"/>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Revenue and market share of the product(s)</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2214994960"/>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How they are positioned against who they believe is their competition</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4"/>
                  </a:ext>
                </a:extLst>
              </a:tr>
              <a:tr h="43366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Information about their supply chain and delivery channels</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5"/>
                  </a:ext>
                </a:extLst>
              </a:tr>
              <a:tr h="433664">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Key alliances and partnerships</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6"/>
                  </a:ext>
                </a:extLst>
              </a:tr>
            </a:tbl>
          </a:graphicData>
        </a:graphic>
      </p:graphicFrame>
      <p:sp>
        <p:nvSpPr>
          <p:cNvPr id="17" name="Rectangle 16">
            <a:extLst>
              <a:ext uri="{FF2B5EF4-FFF2-40B4-BE49-F238E27FC236}">
                <a16:creationId xmlns:a16="http://schemas.microsoft.com/office/drawing/2014/main" id="{1D23460F-DD93-49F2-9A75-FB6C0C08BAC8}"/>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9642FC7-D0A5-4F91-A34C-BE38C31BF2D9}"/>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1" name="Picture 20">
            <a:extLst>
              <a:ext uri="{FF2B5EF4-FFF2-40B4-BE49-F238E27FC236}">
                <a16:creationId xmlns:a16="http://schemas.microsoft.com/office/drawing/2014/main" id="{D3AD2BBE-B6FA-490D-BC02-BCB50428F588}"/>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338900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8791664"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MARKET ANALYSIS: THE COMPETITION</a:t>
            </a:r>
          </a:p>
        </p:txBody>
      </p:sp>
      <p:sp>
        <p:nvSpPr>
          <p:cNvPr id="12" name="TextBox 11">
            <a:extLst>
              <a:ext uri="{FF2B5EF4-FFF2-40B4-BE49-F238E27FC236}">
                <a16:creationId xmlns:a16="http://schemas.microsoft.com/office/drawing/2014/main" id="{D57780D3-8B27-4BEE-9B7A-4C10BBA54D4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3E5F71C-1C6B-4269-AB07-4849044F7FBD}"/>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9 of 20</a:t>
            </a:r>
          </a:p>
        </p:txBody>
      </p:sp>
      <p:cxnSp>
        <p:nvCxnSpPr>
          <p:cNvPr id="14" name="Straight Connector 13">
            <a:extLst>
              <a:ext uri="{FF2B5EF4-FFF2-40B4-BE49-F238E27FC236}">
                <a16:creationId xmlns:a16="http://schemas.microsoft.com/office/drawing/2014/main" id="{9FA72002-A652-4A2B-BF88-276E28384500}"/>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2C99142-05E6-4716-9C94-5F653648172F}"/>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graphicFrame>
        <p:nvGraphicFramePr>
          <p:cNvPr id="18" name="Group 160">
            <a:extLst>
              <a:ext uri="{FF2B5EF4-FFF2-40B4-BE49-F238E27FC236}">
                <a16:creationId xmlns:a16="http://schemas.microsoft.com/office/drawing/2014/main" id="{9DD4586B-26BD-47B5-9F57-217ADB2FA632}"/>
              </a:ext>
            </a:extLst>
          </p:cNvPr>
          <p:cNvGraphicFramePr>
            <a:graphicFrameLocks noGrp="1"/>
          </p:cNvGraphicFramePr>
          <p:nvPr>
            <p:extLst>
              <p:ext uri="{D42A27DB-BD31-4B8C-83A1-F6EECF244321}">
                <p14:modId xmlns:p14="http://schemas.microsoft.com/office/powerpoint/2010/main" val="3515119769"/>
              </p:ext>
            </p:extLst>
          </p:nvPr>
        </p:nvGraphicFramePr>
        <p:xfrm>
          <a:off x="2491971" y="1988071"/>
          <a:ext cx="6354052" cy="4338199"/>
        </p:xfrm>
        <a:graphic>
          <a:graphicData uri="http://schemas.openxmlformats.org/drawingml/2006/table">
            <a:tbl>
              <a:tblPr>
                <a:tableStyleId>{5940675A-B579-460E-94D1-54222C63F5DA}</a:tableStyleId>
              </a:tblPr>
              <a:tblGrid>
                <a:gridCol w="1588513">
                  <a:extLst>
                    <a:ext uri="{9D8B030D-6E8A-4147-A177-3AD203B41FA5}">
                      <a16:colId xmlns:a16="http://schemas.microsoft.com/office/drawing/2014/main" val="20000"/>
                    </a:ext>
                  </a:extLst>
                </a:gridCol>
                <a:gridCol w="1588513">
                  <a:extLst>
                    <a:ext uri="{9D8B030D-6E8A-4147-A177-3AD203B41FA5}">
                      <a16:colId xmlns:a16="http://schemas.microsoft.com/office/drawing/2014/main" val="20001"/>
                    </a:ext>
                  </a:extLst>
                </a:gridCol>
                <a:gridCol w="1588513">
                  <a:extLst>
                    <a:ext uri="{9D8B030D-6E8A-4147-A177-3AD203B41FA5}">
                      <a16:colId xmlns:a16="http://schemas.microsoft.com/office/drawing/2014/main" val="20002"/>
                    </a:ext>
                  </a:extLst>
                </a:gridCol>
                <a:gridCol w="1588513">
                  <a:extLst>
                    <a:ext uri="{9D8B030D-6E8A-4147-A177-3AD203B41FA5}">
                      <a16:colId xmlns:a16="http://schemas.microsoft.com/office/drawing/2014/main" val="20005"/>
                    </a:ext>
                  </a:extLst>
                </a:gridCol>
              </a:tblGrid>
              <a:tr h="4977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rPr>
                        <a:t>Competitor</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rPr>
                        <a:t>Competitive Advantage</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rPr>
                        <a:t>Weaknesses</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rPr>
                        <a:t>How we’ll compete</a:t>
                      </a:r>
                    </a:p>
                  </a:txBody>
                  <a:tcPr marL="67778" marR="67778" marT="33892" marB="33892" anchor="ctr" horzOverflow="overflow">
                    <a:solidFill>
                      <a:srgbClr val="8C96A0"/>
                    </a:solidFill>
                  </a:tcPr>
                </a:tc>
                <a:extLst>
                  <a:ext uri="{0D108BD9-81ED-4DB2-BD59-A6C34878D82A}">
                    <a16:rowId xmlns:a16="http://schemas.microsoft.com/office/drawing/2014/main" val="10000"/>
                  </a:ext>
                </a:extLst>
              </a:tr>
              <a:tr h="960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entury Gothic" panose="020B0502020202020204" pitchFamily="34" charset="0"/>
                        </a:rPr>
                        <a:t>Competitor A</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Century Gothic" panose="020B0502020202020204" pitchFamily="34" charset="0"/>
                        </a:rPr>
                        <a:t>What?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Century Gothic" panose="020B0502020202020204" pitchFamily="34" charset="0"/>
                        </a:rPr>
                        <a:t>Why?</a:t>
                      </a:r>
                      <a:endParaRPr kumimoji="0" lang="en-US" sz="700" b="0"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Century Gothic" panose="020B0502020202020204" pitchFamily="34" charset="0"/>
                        </a:rPr>
                        <a:t>What?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Century Gothic" panose="020B0502020202020204" pitchFamily="34" charset="0"/>
                        </a:rPr>
                        <a:t>Why?</a:t>
                      </a:r>
                      <a:endParaRPr kumimoji="0" lang="en-US" sz="8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1"/>
                  </a:ext>
                </a:extLst>
              </a:tr>
              <a:tr h="960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entury Gothic" panose="020B0502020202020204" pitchFamily="34" charset="0"/>
                        </a:rPr>
                        <a:t>Competitor B</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2"/>
                  </a:ext>
                </a:extLst>
              </a:tr>
              <a:tr h="96010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Competitor C</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3"/>
                  </a:ext>
                </a:extLst>
              </a:tr>
              <a:tr h="96010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Competitor D</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390385676"/>
                  </a:ext>
                </a:extLst>
              </a:tr>
            </a:tbl>
          </a:graphicData>
        </a:graphic>
      </p:graphicFrame>
      <p:sp>
        <p:nvSpPr>
          <p:cNvPr id="2" name="Rectangle 1">
            <a:extLst>
              <a:ext uri="{FF2B5EF4-FFF2-40B4-BE49-F238E27FC236}">
                <a16:creationId xmlns:a16="http://schemas.microsoft.com/office/drawing/2014/main" id="{9A69A168-5868-492C-82B2-01299F797016}"/>
              </a:ext>
            </a:extLst>
          </p:cNvPr>
          <p:cNvSpPr/>
          <p:nvPr/>
        </p:nvSpPr>
        <p:spPr>
          <a:xfrm>
            <a:off x="2526962" y="848307"/>
            <a:ext cx="1503011" cy="707886"/>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Name the competitor and the products with which you intend to or already compete</a:t>
            </a:r>
          </a:p>
        </p:txBody>
      </p:sp>
      <p:sp>
        <p:nvSpPr>
          <p:cNvPr id="3" name="Rectangle 2">
            <a:extLst>
              <a:ext uri="{FF2B5EF4-FFF2-40B4-BE49-F238E27FC236}">
                <a16:creationId xmlns:a16="http://schemas.microsoft.com/office/drawing/2014/main" id="{22121BEB-A782-4D49-8281-5D56CE0AA155}"/>
              </a:ext>
            </a:extLst>
          </p:cNvPr>
          <p:cNvSpPr/>
          <p:nvPr/>
        </p:nvSpPr>
        <p:spPr>
          <a:xfrm>
            <a:off x="4159024" y="1104529"/>
            <a:ext cx="1371201"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What is the sources of this competitor’s advantage?</a:t>
            </a:r>
          </a:p>
        </p:txBody>
      </p:sp>
      <p:sp>
        <p:nvSpPr>
          <p:cNvPr id="6" name="Rectangle 5">
            <a:extLst>
              <a:ext uri="{FF2B5EF4-FFF2-40B4-BE49-F238E27FC236}">
                <a16:creationId xmlns:a16="http://schemas.microsoft.com/office/drawing/2014/main" id="{7696CD0E-ED0A-4E08-87ED-FFFC910806AE}"/>
              </a:ext>
            </a:extLst>
          </p:cNvPr>
          <p:cNvSpPr/>
          <p:nvPr/>
        </p:nvSpPr>
        <p:spPr>
          <a:xfrm>
            <a:off x="5939109" y="1061043"/>
            <a:ext cx="988703"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What are their main weaknesses?</a:t>
            </a:r>
          </a:p>
        </p:txBody>
      </p:sp>
      <p:sp>
        <p:nvSpPr>
          <p:cNvPr id="7" name="Rectangle 6">
            <a:extLst>
              <a:ext uri="{FF2B5EF4-FFF2-40B4-BE49-F238E27FC236}">
                <a16:creationId xmlns:a16="http://schemas.microsoft.com/office/drawing/2014/main" id="{0A259A41-3597-4BA6-81F7-204A53876BFA}"/>
              </a:ext>
            </a:extLst>
          </p:cNvPr>
          <p:cNvSpPr/>
          <p:nvPr/>
        </p:nvSpPr>
        <p:spPr>
          <a:xfrm>
            <a:off x="7279847" y="602178"/>
            <a:ext cx="1503011" cy="707886"/>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How will you capitalize on what you know to beat the competition using this investment?</a:t>
            </a:r>
          </a:p>
        </p:txBody>
      </p:sp>
      <p:cxnSp>
        <p:nvCxnSpPr>
          <p:cNvPr id="19" name="Straight Arrow Connector 18">
            <a:extLst>
              <a:ext uri="{FF2B5EF4-FFF2-40B4-BE49-F238E27FC236}">
                <a16:creationId xmlns:a16="http://schemas.microsoft.com/office/drawing/2014/main" id="{F10D3BE8-6EA1-4128-A31C-70D57E35288E}"/>
              </a:ext>
            </a:extLst>
          </p:cNvPr>
          <p:cNvCxnSpPr>
            <a:cxnSpLocks/>
          </p:cNvCxnSpPr>
          <p:nvPr/>
        </p:nvCxnSpPr>
        <p:spPr>
          <a:xfrm>
            <a:off x="3241506" y="1695682"/>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6C6B54-16A9-454E-8CEE-CBF6BB386BE5}"/>
              </a:ext>
            </a:extLst>
          </p:cNvPr>
          <p:cNvCxnSpPr>
            <a:cxnSpLocks/>
          </p:cNvCxnSpPr>
          <p:nvPr/>
        </p:nvCxnSpPr>
        <p:spPr>
          <a:xfrm>
            <a:off x="4844642" y="1695682"/>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4F8CC89-24D6-41A2-A01D-3BEA280BBAA2}"/>
              </a:ext>
            </a:extLst>
          </p:cNvPr>
          <p:cNvCxnSpPr>
            <a:cxnSpLocks/>
          </p:cNvCxnSpPr>
          <p:nvPr/>
        </p:nvCxnSpPr>
        <p:spPr>
          <a:xfrm>
            <a:off x="6432522" y="1695682"/>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E3DAF9E-0132-4716-A427-D60DB2B8A2BA}"/>
              </a:ext>
            </a:extLst>
          </p:cNvPr>
          <p:cNvCxnSpPr>
            <a:cxnSpLocks/>
          </p:cNvCxnSpPr>
          <p:nvPr/>
        </p:nvCxnSpPr>
        <p:spPr>
          <a:xfrm>
            <a:off x="8031353" y="1695682"/>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1E409EA-9FC6-465A-B4ED-681FF2579CCD}"/>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9DA7B50-5D65-44F7-90A9-BE33B59550A2}"/>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6" name="Picture 25">
            <a:extLst>
              <a:ext uri="{FF2B5EF4-FFF2-40B4-BE49-F238E27FC236}">
                <a16:creationId xmlns:a16="http://schemas.microsoft.com/office/drawing/2014/main" id="{5E482C97-9921-4518-A84C-DCA34090AB02}"/>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304061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8499543"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MARKET ANALYSIS: THE CUSTOMERS</a:t>
            </a:r>
          </a:p>
        </p:txBody>
      </p:sp>
      <p:sp>
        <p:nvSpPr>
          <p:cNvPr id="12" name="TextBox 11">
            <a:extLst>
              <a:ext uri="{FF2B5EF4-FFF2-40B4-BE49-F238E27FC236}">
                <a16:creationId xmlns:a16="http://schemas.microsoft.com/office/drawing/2014/main" id="{D57780D3-8B27-4BEE-9B7A-4C10BBA54D4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9FA72002-A652-4A2B-BF88-276E28384500}"/>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2C99142-05E6-4716-9C94-5F653648172F}"/>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graphicFrame>
        <p:nvGraphicFramePr>
          <p:cNvPr id="18" name="Group 160">
            <a:extLst>
              <a:ext uri="{FF2B5EF4-FFF2-40B4-BE49-F238E27FC236}">
                <a16:creationId xmlns:a16="http://schemas.microsoft.com/office/drawing/2014/main" id="{9DD4586B-26BD-47B5-9F57-217ADB2FA632}"/>
              </a:ext>
            </a:extLst>
          </p:cNvPr>
          <p:cNvGraphicFramePr>
            <a:graphicFrameLocks noGrp="1"/>
          </p:cNvGraphicFramePr>
          <p:nvPr>
            <p:extLst>
              <p:ext uri="{D42A27DB-BD31-4B8C-83A1-F6EECF244321}">
                <p14:modId xmlns:p14="http://schemas.microsoft.com/office/powerpoint/2010/main" val="2442979749"/>
              </p:ext>
            </p:extLst>
          </p:nvPr>
        </p:nvGraphicFramePr>
        <p:xfrm>
          <a:off x="2491971" y="2232639"/>
          <a:ext cx="6428870" cy="4204786"/>
        </p:xfrm>
        <a:graphic>
          <a:graphicData uri="http://schemas.openxmlformats.org/drawingml/2006/table">
            <a:tbl>
              <a:tblPr>
                <a:tableStyleId>{5940675A-B579-460E-94D1-54222C63F5DA}</a:tableStyleId>
              </a:tblPr>
              <a:tblGrid>
                <a:gridCol w="1285774">
                  <a:extLst>
                    <a:ext uri="{9D8B030D-6E8A-4147-A177-3AD203B41FA5}">
                      <a16:colId xmlns:a16="http://schemas.microsoft.com/office/drawing/2014/main" val="20000"/>
                    </a:ext>
                  </a:extLst>
                </a:gridCol>
                <a:gridCol w="1285774">
                  <a:extLst>
                    <a:ext uri="{9D8B030D-6E8A-4147-A177-3AD203B41FA5}">
                      <a16:colId xmlns:a16="http://schemas.microsoft.com/office/drawing/2014/main" val="20001"/>
                    </a:ext>
                  </a:extLst>
                </a:gridCol>
                <a:gridCol w="1285774">
                  <a:extLst>
                    <a:ext uri="{9D8B030D-6E8A-4147-A177-3AD203B41FA5}">
                      <a16:colId xmlns:a16="http://schemas.microsoft.com/office/drawing/2014/main" val="20002"/>
                    </a:ext>
                  </a:extLst>
                </a:gridCol>
                <a:gridCol w="1285774">
                  <a:extLst>
                    <a:ext uri="{9D8B030D-6E8A-4147-A177-3AD203B41FA5}">
                      <a16:colId xmlns:a16="http://schemas.microsoft.com/office/drawing/2014/main" val="418252033"/>
                    </a:ext>
                  </a:extLst>
                </a:gridCol>
                <a:gridCol w="1285774">
                  <a:extLst>
                    <a:ext uri="{9D8B030D-6E8A-4147-A177-3AD203B41FA5}">
                      <a16:colId xmlns:a16="http://schemas.microsoft.com/office/drawing/2014/main" val="1835298"/>
                    </a:ext>
                  </a:extLst>
                </a:gridCol>
              </a:tblGrid>
              <a:tr h="8340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Century Gothic" panose="020B0502020202020204" pitchFamily="34" charset="0"/>
                        </a:rPr>
                        <a:t> Customer Segment</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Geographies</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Size of Organization</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Century Gothic" panose="020B0502020202020204" pitchFamily="34" charset="0"/>
                        </a:rPr>
                        <a:t>Industry Vertical</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Century Gothic" panose="020B0502020202020204" pitchFamily="34" charset="0"/>
                        </a:rPr>
                        <a:t>Business Needs</a:t>
                      </a:r>
                    </a:p>
                  </a:txBody>
                  <a:tcPr marL="67778" marR="67778" marT="33892" marB="33892" anchor="ctr" horzOverflow="overflow">
                    <a:solidFill>
                      <a:srgbClr val="8C96A0"/>
                    </a:solidFill>
                  </a:tcPr>
                </a:tc>
                <a:extLst>
                  <a:ext uri="{0D108BD9-81ED-4DB2-BD59-A6C34878D82A}">
                    <a16:rowId xmlns:a16="http://schemas.microsoft.com/office/drawing/2014/main" val="10000"/>
                  </a:ext>
                </a:extLst>
              </a:tr>
              <a:tr h="1123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Buyer: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User: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Influencer: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Decision Maker:</a:t>
                      </a:r>
                    </a:p>
                  </a:txBody>
                  <a:tcPr marL="67778" marR="67778" marT="33892" marB="33892" anchor="ctr" horzOverflow="overflow"/>
                </a:tc>
                <a:extLst>
                  <a:ext uri="{0D108BD9-81ED-4DB2-BD59-A6C34878D82A}">
                    <a16:rowId xmlns:a16="http://schemas.microsoft.com/office/drawing/2014/main" val="10001"/>
                  </a:ext>
                </a:extLst>
              </a:tr>
              <a:tr h="1123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Buyer: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User: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Influencer: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Decision Maker:</a:t>
                      </a:r>
                    </a:p>
                  </a:txBody>
                  <a:tcPr marL="67778" marR="67778" marT="33892" marB="33892" anchor="ctr" horzOverflow="overflow"/>
                </a:tc>
                <a:extLst>
                  <a:ext uri="{0D108BD9-81ED-4DB2-BD59-A6C34878D82A}">
                    <a16:rowId xmlns:a16="http://schemas.microsoft.com/office/drawing/2014/main" val="10002"/>
                  </a:ext>
                </a:extLst>
              </a:tr>
              <a:tr h="11235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Buyer: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User: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Influencer: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Decision Maker:</a:t>
                      </a:r>
                    </a:p>
                  </a:txBody>
                  <a:tcPr marL="67778" marR="67778" marT="33892" marB="33892" anchor="ctr" horzOverflow="overflow"/>
                </a:tc>
                <a:extLst>
                  <a:ext uri="{0D108BD9-81ED-4DB2-BD59-A6C34878D82A}">
                    <a16:rowId xmlns:a16="http://schemas.microsoft.com/office/drawing/2014/main" val="10003"/>
                  </a:ext>
                </a:extLst>
              </a:tr>
            </a:tbl>
          </a:graphicData>
        </a:graphic>
      </p:graphicFrame>
      <p:sp>
        <p:nvSpPr>
          <p:cNvPr id="17" name="TextBox 16">
            <a:extLst>
              <a:ext uri="{FF2B5EF4-FFF2-40B4-BE49-F238E27FC236}">
                <a16:creationId xmlns:a16="http://schemas.microsoft.com/office/drawing/2014/main" id="{2FF28E1F-94E6-4D64-8C35-AAF918F5B942}"/>
              </a:ext>
            </a:extLst>
          </p:cNvPr>
          <p:cNvSpPr txBox="1"/>
          <p:nvPr/>
        </p:nvSpPr>
        <p:spPr>
          <a:xfrm>
            <a:off x="73885" y="3596368"/>
            <a:ext cx="2072488" cy="738664"/>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Use this slide if your customers are Businesses </a:t>
            </a:r>
          </a:p>
        </p:txBody>
      </p:sp>
      <p:sp>
        <p:nvSpPr>
          <p:cNvPr id="20" name="Rectangle 19">
            <a:extLst>
              <a:ext uri="{FF2B5EF4-FFF2-40B4-BE49-F238E27FC236}">
                <a16:creationId xmlns:a16="http://schemas.microsoft.com/office/drawing/2014/main" id="{EBF790E3-7290-4F63-B936-61573A675CD1}"/>
              </a:ext>
            </a:extLst>
          </p:cNvPr>
          <p:cNvSpPr/>
          <p:nvPr/>
        </p:nvSpPr>
        <p:spPr>
          <a:xfrm>
            <a:off x="2585310" y="1324698"/>
            <a:ext cx="1159788"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Name of the customer / market segment</a:t>
            </a:r>
          </a:p>
        </p:txBody>
      </p:sp>
      <p:sp>
        <p:nvSpPr>
          <p:cNvPr id="21" name="Rectangle 20">
            <a:extLst>
              <a:ext uri="{FF2B5EF4-FFF2-40B4-BE49-F238E27FC236}">
                <a16:creationId xmlns:a16="http://schemas.microsoft.com/office/drawing/2014/main" id="{0D115129-0088-498D-AB2E-354A0D995FF6}"/>
              </a:ext>
            </a:extLst>
          </p:cNvPr>
          <p:cNvSpPr/>
          <p:nvPr/>
        </p:nvSpPr>
        <p:spPr>
          <a:xfrm>
            <a:off x="3848099" y="1135009"/>
            <a:ext cx="1126671" cy="861774"/>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In which areas of the world does this segment do business</a:t>
            </a:r>
          </a:p>
        </p:txBody>
      </p:sp>
      <p:sp>
        <p:nvSpPr>
          <p:cNvPr id="22" name="Rectangle 21">
            <a:extLst>
              <a:ext uri="{FF2B5EF4-FFF2-40B4-BE49-F238E27FC236}">
                <a16:creationId xmlns:a16="http://schemas.microsoft.com/office/drawing/2014/main" id="{244BC6DE-E0D6-4883-890F-8AD1BCD5D5CE}"/>
              </a:ext>
            </a:extLst>
          </p:cNvPr>
          <p:cNvSpPr/>
          <p:nvPr/>
        </p:nvSpPr>
        <p:spPr>
          <a:xfrm>
            <a:off x="5192042" y="1361625"/>
            <a:ext cx="1043905"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General size of the orgs in this segment</a:t>
            </a:r>
          </a:p>
        </p:txBody>
      </p:sp>
      <p:sp>
        <p:nvSpPr>
          <p:cNvPr id="23" name="Rectangle 22">
            <a:extLst>
              <a:ext uri="{FF2B5EF4-FFF2-40B4-BE49-F238E27FC236}">
                <a16:creationId xmlns:a16="http://schemas.microsoft.com/office/drawing/2014/main" id="{D30D0FE9-3CBD-44D3-820B-57D33FE3E7BD}"/>
              </a:ext>
            </a:extLst>
          </p:cNvPr>
          <p:cNvSpPr/>
          <p:nvPr/>
        </p:nvSpPr>
        <p:spPr>
          <a:xfrm>
            <a:off x="6413819" y="1093866"/>
            <a:ext cx="1051055" cy="861774"/>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What is the industry vertical of the orgs in this segment</a:t>
            </a:r>
          </a:p>
        </p:txBody>
      </p:sp>
      <p:cxnSp>
        <p:nvCxnSpPr>
          <p:cNvPr id="24" name="Straight Arrow Connector 23">
            <a:extLst>
              <a:ext uri="{FF2B5EF4-FFF2-40B4-BE49-F238E27FC236}">
                <a16:creationId xmlns:a16="http://schemas.microsoft.com/office/drawing/2014/main" id="{CC20790D-9E7F-4001-A6B1-C97806B5E5AF}"/>
              </a:ext>
            </a:extLst>
          </p:cNvPr>
          <p:cNvCxnSpPr>
            <a:cxnSpLocks/>
          </p:cNvCxnSpPr>
          <p:nvPr/>
        </p:nvCxnSpPr>
        <p:spPr>
          <a:xfrm>
            <a:off x="3139438"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19C651-00DC-45F7-A59B-B6FD63EB1A95}"/>
              </a:ext>
            </a:extLst>
          </p:cNvPr>
          <p:cNvCxnSpPr>
            <a:cxnSpLocks/>
          </p:cNvCxnSpPr>
          <p:nvPr/>
        </p:nvCxnSpPr>
        <p:spPr>
          <a:xfrm>
            <a:off x="4419106"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C405EA-225F-411B-A0B1-5C4AE4D254AC}"/>
              </a:ext>
            </a:extLst>
          </p:cNvPr>
          <p:cNvCxnSpPr>
            <a:cxnSpLocks/>
          </p:cNvCxnSpPr>
          <p:nvPr/>
        </p:nvCxnSpPr>
        <p:spPr>
          <a:xfrm>
            <a:off x="5713995"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4A0220-E8C3-4B7D-BF29-C5AB2E6BC63F}"/>
              </a:ext>
            </a:extLst>
          </p:cNvPr>
          <p:cNvCxnSpPr>
            <a:cxnSpLocks/>
          </p:cNvCxnSpPr>
          <p:nvPr/>
        </p:nvCxnSpPr>
        <p:spPr>
          <a:xfrm>
            <a:off x="6976785"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B16954A-57EE-45C7-AE74-973632A9FCD8}"/>
              </a:ext>
            </a:extLst>
          </p:cNvPr>
          <p:cNvSpPr/>
          <p:nvPr/>
        </p:nvSpPr>
        <p:spPr>
          <a:xfrm>
            <a:off x="7728290" y="1401642"/>
            <a:ext cx="1034710"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What are the needs of this segment</a:t>
            </a:r>
          </a:p>
        </p:txBody>
      </p:sp>
      <p:cxnSp>
        <p:nvCxnSpPr>
          <p:cNvPr id="29" name="Straight Arrow Connector 28">
            <a:extLst>
              <a:ext uri="{FF2B5EF4-FFF2-40B4-BE49-F238E27FC236}">
                <a16:creationId xmlns:a16="http://schemas.microsoft.com/office/drawing/2014/main" id="{6E4C2771-A31E-45CB-A95D-581FCB56BE02}"/>
              </a:ext>
            </a:extLst>
          </p:cNvPr>
          <p:cNvCxnSpPr>
            <a:cxnSpLocks/>
          </p:cNvCxnSpPr>
          <p:nvPr/>
        </p:nvCxnSpPr>
        <p:spPr>
          <a:xfrm>
            <a:off x="8258333"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9FE4B0D-9E50-4133-9940-E65C3F989060}"/>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10 of 20</a:t>
            </a:r>
          </a:p>
        </p:txBody>
      </p:sp>
      <p:sp>
        <p:nvSpPr>
          <p:cNvPr id="30" name="Rectangle 29">
            <a:extLst>
              <a:ext uri="{FF2B5EF4-FFF2-40B4-BE49-F238E27FC236}">
                <a16:creationId xmlns:a16="http://schemas.microsoft.com/office/drawing/2014/main" id="{9D391B1D-D113-4BA4-87F1-5260F7C1ABE3}"/>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86162CC0-04D9-469F-B2F9-A6EF866D3944}"/>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33" name="Picture 32">
            <a:extLst>
              <a:ext uri="{FF2B5EF4-FFF2-40B4-BE49-F238E27FC236}">
                <a16:creationId xmlns:a16="http://schemas.microsoft.com/office/drawing/2014/main" id="{D6C0E272-5F7D-4F53-BCB6-162F5816A99B}"/>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114668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8276389"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MARKET ANALYSIS: THE CUSTOMERS</a:t>
            </a:r>
          </a:p>
        </p:txBody>
      </p:sp>
      <p:sp>
        <p:nvSpPr>
          <p:cNvPr id="12" name="TextBox 11">
            <a:extLst>
              <a:ext uri="{FF2B5EF4-FFF2-40B4-BE49-F238E27FC236}">
                <a16:creationId xmlns:a16="http://schemas.microsoft.com/office/drawing/2014/main" id="{D57780D3-8B27-4BEE-9B7A-4C10BBA54D4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9FA72002-A652-4A2B-BF88-276E28384500}"/>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2C99142-05E6-4716-9C94-5F653648172F}"/>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graphicFrame>
        <p:nvGraphicFramePr>
          <p:cNvPr id="18" name="Group 160">
            <a:extLst>
              <a:ext uri="{FF2B5EF4-FFF2-40B4-BE49-F238E27FC236}">
                <a16:creationId xmlns:a16="http://schemas.microsoft.com/office/drawing/2014/main" id="{9DD4586B-26BD-47B5-9F57-217ADB2FA632}"/>
              </a:ext>
            </a:extLst>
          </p:cNvPr>
          <p:cNvGraphicFramePr>
            <a:graphicFrameLocks noGrp="1"/>
          </p:cNvGraphicFramePr>
          <p:nvPr>
            <p:extLst>
              <p:ext uri="{D42A27DB-BD31-4B8C-83A1-F6EECF244321}">
                <p14:modId xmlns:p14="http://schemas.microsoft.com/office/powerpoint/2010/main" val="3389664806"/>
              </p:ext>
            </p:extLst>
          </p:nvPr>
        </p:nvGraphicFramePr>
        <p:xfrm>
          <a:off x="2491971" y="2232639"/>
          <a:ext cx="6428870" cy="4204786"/>
        </p:xfrm>
        <a:graphic>
          <a:graphicData uri="http://schemas.openxmlformats.org/drawingml/2006/table">
            <a:tbl>
              <a:tblPr>
                <a:tableStyleId>{5940675A-B579-460E-94D1-54222C63F5DA}</a:tableStyleId>
              </a:tblPr>
              <a:tblGrid>
                <a:gridCol w="1285774">
                  <a:extLst>
                    <a:ext uri="{9D8B030D-6E8A-4147-A177-3AD203B41FA5}">
                      <a16:colId xmlns:a16="http://schemas.microsoft.com/office/drawing/2014/main" val="20000"/>
                    </a:ext>
                  </a:extLst>
                </a:gridCol>
                <a:gridCol w="1285774">
                  <a:extLst>
                    <a:ext uri="{9D8B030D-6E8A-4147-A177-3AD203B41FA5}">
                      <a16:colId xmlns:a16="http://schemas.microsoft.com/office/drawing/2014/main" val="20001"/>
                    </a:ext>
                  </a:extLst>
                </a:gridCol>
                <a:gridCol w="1285774">
                  <a:extLst>
                    <a:ext uri="{9D8B030D-6E8A-4147-A177-3AD203B41FA5}">
                      <a16:colId xmlns:a16="http://schemas.microsoft.com/office/drawing/2014/main" val="20002"/>
                    </a:ext>
                  </a:extLst>
                </a:gridCol>
                <a:gridCol w="1285774">
                  <a:extLst>
                    <a:ext uri="{9D8B030D-6E8A-4147-A177-3AD203B41FA5}">
                      <a16:colId xmlns:a16="http://schemas.microsoft.com/office/drawing/2014/main" val="418252033"/>
                    </a:ext>
                  </a:extLst>
                </a:gridCol>
                <a:gridCol w="1285774">
                  <a:extLst>
                    <a:ext uri="{9D8B030D-6E8A-4147-A177-3AD203B41FA5}">
                      <a16:colId xmlns:a16="http://schemas.microsoft.com/office/drawing/2014/main" val="1835298"/>
                    </a:ext>
                  </a:extLst>
                </a:gridCol>
              </a:tblGrid>
              <a:tr h="8340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Century Gothic" panose="020B0502020202020204" pitchFamily="34" charset="0"/>
                        </a:rPr>
                        <a:t> Customer Segment</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Geographies</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Demographic Profiles</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Century Gothic" panose="020B0502020202020204" pitchFamily="34" charset="0"/>
                        </a:rPr>
                        <a:t>Behavioral Indicators or Preferences</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Century Gothic" panose="020B0502020202020204" pitchFamily="34" charset="0"/>
                        </a:rPr>
                        <a:t>Needs or Problems</a:t>
                      </a:r>
                    </a:p>
                  </a:txBody>
                  <a:tcPr marL="67778" marR="67778" marT="33892" marB="33892" anchor="ctr" horzOverflow="overflow">
                    <a:solidFill>
                      <a:srgbClr val="8C96A0"/>
                    </a:solidFill>
                  </a:tcPr>
                </a:tc>
                <a:extLst>
                  <a:ext uri="{0D108BD9-81ED-4DB2-BD59-A6C34878D82A}">
                    <a16:rowId xmlns:a16="http://schemas.microsoft.com/office/drawing/2014/main" val="10000"/>
                  </a:ext>
                </a:extLst>
              </a:tr>
              <a:tr h="1123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Buyer: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User: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Influencer: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Decision Maker:</a:t>
                      </a:r>
                    </a:p>
                  </a:txBody>
                  <a:tcPr marL="67778" marR="67778" marT="33892" marB="33892" anchor="ctr" horzOverflow="overflow"/>
                </a:tc>
                <a:extLst>
                  <a:ext uri="{0D108BD9-81ED-4DB2-BD59-A6C34878D82A}">
                    <a16:rowId xmlns:a16="http://schemas.microsoft.com/office/drawing/2014/main" val="10001"/>
                  </a:ext>
                </a:extLst>
              </a:tr>
              <a:tr h="1123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Buyer: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User: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Influencer: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Decision Maker:</a:t>
                      </a:r>
                    </a:p>
                  </a:txBody>
                  <a:tcPr marL="67778" marR="67778" marT="33892" marB="33892" anchor="ctr" horzOverflow="overflow"/>
                </a:tc>
                <a:extLst>
                  <a:ext uri="{0D108BD9-81ED-4DB2-BD59-A6C34878D82A}">
                    <a16:rowId xmlns:a16="http://schemas.microsoft.com/office/drawing/2014/main" val="10002"/>
                  </a:ext>
                </a:extLst>
              </a:tr>
              <a:tr h="11235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Buyer: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User: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Influencer: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rgbClr val="1F497D"/>
                          </a:solidFill>
                          <a:effectLst/>
                          <a:latin typeface="Century Gothic" panose="020B0502020202020204" pitchFamily="34" charset="0"/>
                        </a:rPr>
                        <a:t>Decision Maker:</a:t>
                      </a:r>
                    </a:p>
                  </a:txBody>
                  <a:tcPr marL="67778" marR="67778" marT="33892" marB="33892" anchor="ctr" horzOverflow="overflow"/>
                </a:tc>
                <a:extLst>
                  <a:ext uri="{0D108BD9-81ED-4DB2-BD59-A6C34878D82A}">
                    <a16:rowId xmlns:a16="http://schemas.microsoft.com/office/drawing/2014/main" val="10003"/>
                  </a:ext>
                </a:extLst>
              </a:tr>
            </a:tbl>
          </a:graphicData>
        </a:graphic>
      </p:graphicFrame>
      <p:sp>
        <p:nvSpPr>
          <p:cNvPr id="17" name="TextBox 16">
            <a:extLst>
              <a:ext uri="{FF2B5EF4-FFF2-40B4-BE49-F238E27FC236}">
                <a16:creationId xmlns:a16="http://schemas.microsoft.com/office/drawing/2014/main" id="{2FF28E1F-94E6-4D64-8C35-AAF918F5B942}"/>
              </a:ext>
            </a:extLst>
          </p:cNvPr>
          <p:cNvSpPr txBox="1"/>
          <p:nvPr/>
        </p:nvSpPr>
        <p:spPr>
          <a:xfrm>
            <a:off x="73885" y="3596368"/>
            <a:ext cx="2072488" cy="738664"/>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Use this slide if your customers are Consumers </a:t>
            </a:r>
          </a:p>
        </p:txBody>
      </p:sp>
      <p:sp>
        <p:nvSpPr>
          <p:cNvPr id="20" name="Rectangle 19">
            <a:extLst>
              <a:ext uri="{FF2B5EF4-FFF2-40B4-BE49-F238E27FC236}">
                <a16:creationId xmlns:a16="http://schemas.microsoft.com/office/drawing/2014/main" id="{404B425B-67BC-4ED9-84C7-CE478000D51F}"/>
              </a:ext>
            </a:extLst>
          </p:cNvPr>
          <p:cNvSpPr/>
          <p:nvPr/>
        </p:nvSpPr>
        <p:spPr>
          <a:xfrm>
            <a:off x="2585310" y="1324698"/>
            <a:ext cx="1159788"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Name of the customer / market segment</a:t>
            </a:r>
          </a:p>
        </p:txBody>
      </p:sp>
      <p:sp>
        <p:nvSpPr>
          <p:cNvPr id="21" name="Rectangle 20">
            <a:extLst>
              <a:ext uri="{FF2B5EF4-FFF2-40B4-BE49-F238E27FC236}">
                <a16:creationId xmlns:a16="http://schemas.microsoft.com/office/drawing/2014/main" id="{322F9220-78BE-425E-A575-AC71AE5691C9}"/>
              </a:ext>
            </a:extLst>
          </p:cNvPr>
          <p:cNvSpPr/>
          <p:nvPr/>
        </p:nvSpPr>
        <p:spPr>
          <a:xfrm>
            <a:off x="3893578" y="1135009"/>
            <a:ext cx="1051056" cy="707886"/>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In which areas of the world does this segment reside</a:t>
            </a:r>
          </a:p>
        </p:txBody>
      </p:sp>
      <p:sp>
        <p:nvSpPr>
          <p:cNvPr id="22" name="Rectangle 21">
            <a:extLst>
              <a:ext uri="{FF2B5EF4-FFF2-40B4-BE49-F238E27FC236}">
                <a16:creationId xmlns:a16="http://schemas.microsoft.com/office/drawing/2014/main" id="{B556C0EE-859E-463F-B075-610FA74760BD}"/>
              </a:ext>
            </a:extLst>
          </p:cNvPr>
          <p:cNvSpPr/>
          <p:nvPr/>
        </p:nvSpPr>
        <p:spPr>
          <a:xfrm>
            <a:off x="5132272" y="1361625"/>
            <a:ext cx="1103675"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What are the demographics of this segment</a:t>
            </a:r>
          </a:p>
        </p:txBody>
      </p:sp>
      <p:sp>
        <p:nvSpPr>
          <p:cNvPr id="23" name="Rectangle 22">
            <a:extLst>
              <a:ext uri="{FF2B5EF4-FFF2-40B4-BE49-F238E27FC236}">
                <a16:creationId xmlns:a16="http://schemas.microsoft.com/office/drawing/2014/main" id="{67277723-D6CA-4162-8497-2897292C568C}"/>
              </a:ext>
            </a:extLst>
          </p:cNvPr>
          <p:cNvSpPr/>
          <p:nvPr/>
        </p:nvSpPr>
        <p:spPr>
          <a:xfrm>
            <a:off x="6456591" y="1413428"/>
            <a:ext cx="1051055"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What are the behaviors of  this segment</a:t>
            </a:r>
          </a:p>
        </p:txBody>
      </p:sp>
      <p:cxnSp>
        <p:nvCxnSpPr>
          <p:cNvPr id="24" name="Straight Arrow Connector 23">
            <a:extLst>
              <a:ext uri="{FF2B5EF4-FFF2-40B4-BE49-F238E27FC236}">
                <a16:creationId xmlns:a16="http://schemas.microsoft.com/office/drawing/2014/main" id="{9F7F8351-E4D3-4E22-9EEA-8A9AB93BDD4D}"/>
              </a:ext>
            </a:extLst>
          </p:cNvPr>
          <p:cNvCxnSpPr>
            <a:cxnSpLocks/>
          </p:cNvCxnSpPr>
          <p:nvPr/>
        </p:nvCxnSpPr>
        <p:spPr>
          <a:xfrm>
            <a:off x="3139438"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FFBBF37-4A3E-4329-9D4E-BA3059AA3086}"/>
              </a:ext>
            </a:extLst>
          </p:cNvPr>
          <p:cNvCxnSpPr>
            <a:cxnSpLocks/>
          </p:cNvCxnSpPr>
          <p:nvPr/>
        </p:nvCxnSpPr>
        <p:spPr>
          <a:xfrm>
            <a:off x="4419106"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03EE94D-A502-4DE6-BF0A-62F73195EDD3}"/>
              </a:ext>
            </a:extLst>
          </p:cNvPr>
          <p:cNvCxnSpPr>
            <a:cxnSpLocks/>
          </p:cNvCxnSpPr>
          <p:nvPr/>
        </p:nvCxnSpPr>
        <p:spPr>
          <a:xfrm>
            <a:off x="5713995"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D95FFC-E031-41B0-B19A-E6241E5A95F8}"/>
              </a:ext>
            </a:extLst>
          </p:cNvPr>
          <p:cNvCxnSpPr>
            <a:cxnSpLocks/>
          </p:cNvCxnSpPr>
          <p:nvPr/>
        </p:nvCxnSpPr>
        <p:spPr>
          <a:xfrm>
            <a:off x="6976785"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E7996FC-3110-468B-BC25-2607A48271ED}"/>
              </a:ext>
            </a:extLst>
          </p:cNvPr>
          <p:cNvSpPr/>
          <p:nvPr/>
        </p:nvSpPr>
        <p:spPr>
          <a:xfrm>
            <a:off x="7728290" y="1401642"/>
            <a:ext cx="1034710" cy="553998"/>
          </a:xfrm>
          <a:prstGeom prst="rect">
            <a:avLst/>
          </a:prstGeom>
        </p:spPr>
        <p:txBody>
          <a:bodyPr wrap="square">
            <a:spAutoFit/>
          </a:bodyPr>
          <a:lstStyle/>
          <a:p>
            <a:pPr lvl="0" algn="ctr" defTabSz="914400" fontAlgn="base">
              <a:spcBef>
                <a:spcPct val="20000"/>
              </a:spcBef>
              <a:spcAft>
                <a:spcPct val="0"/>
              </a:spcAft>
            </a:pPr>
            <a:r>
              <a:rPr lang="en-US" sz="1000" i="1" dirty="0">
                <a:solidFill>
                  <a:srgbClr val="FF0000"/>
                </a:solidFill>
                <a:latin typeface="Arial" panose="020B0604020202020204" pitchFamily="34" charset="0"/>
                <a:cs typeface="Arial" panose="020B0604020202020204" pitchFamily="34" charset="0"/>
              </a:rPr>
              <a:t>What are the needs of this segment</a:t>
            </a:r>
          </a:p>
        </p:txBody>
      </p:sp>
      <p:cxnSp>
        <p:nvCxnSpPr>
          <p:cNvPr id="29" name="Straight Arrow Connector 28">
            <a:extLst>
              <a:ext uri="{FF2B5EF4-FFF2-40B4-BE49-F238E27FC236}">
                <a16:creationId xmlns:a16="http://schemas.microsoft.com/office/drawing/2014/main" id="{54331896-3FDE-4F70-95B9-EE887396B0DA}"/>
              </a:ext>
            </a:extLst>
          </p:cNvPr>
          <p:cNvCxnSpPr>
            <a:cxnSpLocks/>
          </p:cNvCxnSpPr>
          <p:nvPr/>
        </p:nvCxnSpPr>
        <p:spPr>
          <a:xfrm>
            <a:off x="8258333" y="1982384"/>
            <a:ext cx="0" cy="235297"/>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675A1C7-A14E-4FA0-9581-EFCA36974EF5}"/>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11 of 20</a:t>
            </a:r>
          </a:p>
        </p:txBody>
      </p:sp>
      <p:sp>
        <p:nvSpPr>
          <p:cNvPr id="30" name="Rectangle 29">
            <a:extLst>
              <a:ext uri="{FF2B5EF4-FFF2-40B4-BE49-F238E27FC236}">
                <a16:creationId xmlns:a16="http://schemas.microsoft.com/office/drawing/2014/main" id="{2D30E045-FEAA-4A4B-A451-BD83D8FDB629}"/>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CBDF447-F4A2-47ED-89FD-946B060D8676}"/>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33" name="Picture 32">
            <a:extLst>
              <a:ext uri="{FF2B5EF4-FFF2-40B4-BE49-F238E27FC236}">
                <a16:creationId xmlns:a16="http://schemas.microsoft.com/office/drawing/2014/main" id="{A25ADD09-16F4-4071-AB90-4FA13572115E}"/>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256839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5473676"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THE PRODUCT</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12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8" name="Rectangle 17">
            <a:extLst>
              <a:ext uri="{FF2B5EF4-FFF2-40B4-BE49-F238E27FC236}">
                <a16:creationId xmlns:a16="http://schemas.microsoft.com/office/drawing/2014/main" id="{68964F8C-0400-4C7F-904D-5F90E2B6B64B}"/>
              </a:ext>
            </a:extLst>
          </p:cNvPr>
          <p:cNvSpPr/>
          <p:nvPr/>
        </p:nvSpPr>
        <p:spPr>
          <a:xfrm>
            <a:off x="2491970" y="1438548"/>
            <a:ext cx="6372645" cy="4185761"/>
          </a:xfrm>
          <a:prstGeom prst="rect">
            <a:avLst/>
          </a:prstGeom>
        </p:spPr>
        <p:txBody>
          <a:bodyPr wrap="square">
            <a:spAutoFit/>
          </a:bodyPr>
          <a:lstStyle/>
          <a:p>
            <a:pPr marL="177800">
              <a:spcBef>
                <a:spcPts val="600"/>
              </a:spcBef>
              <a:spcAft>
                <a:spcPts val="600"/>
              </a:spcAft>
            </a:pPr>
            <a:r>
              <a:rPr lang="en-US" dirty="0">
                <a:latin typeface="Arial" panose="020B0604020202020204" pitchFamily="34" charset="0"/>
                <a:cs typeface="Arial" panose="020B0604020202020204" pitchFamily="34" charset="0"/>
              </a:rPr>
              <a:t>Product Description:</a:t>
            </a:r>
          </a:p>
          <a:p>
            <a:pPr marL="463550" indent="-285750">
              <a:spcBef>
                <a:spcPts val="600"/>
              </a:spcBef>
              <a:spcAft>
                <a:spcPts val="600"/>
              </a:spcAft>
              <a:buFont typeface="Arial" panose="020B0604020202020204" pitchFamily="34" charset="0"/>
              <a:buChar char="•"/>
            </a:pPr>
            <a:r>
              <a:rPr lang="en-US" i="1" dirty="0">
                <a:solidFill>
                  <a:srgbClr val="FF0000"/>
                </a:solidFill>
                <a:latin typeface="Arial" panose="020B0604020202020204" pitchFamily="34" charset="0"/>
                <a:cs typeface="Arial" panose="020B0604020202020204" pitchFamily="34" charset="0"/>
              </a:rPr>
              <a:t>Short introductory story of the product</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Accompanying facts on the product (examples):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The business, customer, competitor or industry drivers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The primary attributes, features, capabilities of the product</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How those attributes solve customer needs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Unique design elements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User interface mockup / summary</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General performance characteristics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Platform / technology  </a:t>
            </a:r>
          </a:p>
          <a:p>
            <a:pPr marL="463550" indent="-285750">
              <a:spcBef>
                <a:spcPts val="600"/>
              </a:spcBef>
              <a:spcAft>
                <a:spcPts val="600"/>
              </a:spcAft>
              <a:buFont typeface="Arial" panose="020B0604020202020204" pitchFamily="34" charset="0"/>
              <a:buChar char="•"/>
            </a:pPr>
            <a:endParaRPr lang="en-US" i="1"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B357A88-5FEF-4983-B2C5-A631FA755DF7}"/>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BEBAFB1-8B96-42BA-867A-79B007D29100}"/>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1" name="Picture 20">
            <a:extLst>
              <a:ext uri="{FF2B5EF4-FFF2-40B4-BE49-F238E27FC236}">
                <a16:creationId xmlns:a16="http://schemas.microsoft.com/office/drawing/2014/main" id="{BFF32D62-9692-432C-A408-9A3D17B44A2C}"/>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361875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6681631"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THE PRODUCT, CONTINUED</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13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8" name="Rectangle 17">
            <a:extLst>
              <a:ext uri="{FF2B5EF4-FFF2-40B4-BE49-F238E27FC236}">
                <a16:creationId xmlns:a16="http://schemas.microsoft.com/office/drawing/2014/main" id="{68964F8C-0400-4C7F-904D-5F90E2B6B64B}"/>
              </a:ext>
            </a:extLst>
          </p:cNvPr>
          <p:cNvSpPr/>
          <p:nvPr/>
        </p:nvSpPr>
        <p:spPr>
          <a:xfrm>
            <a:off x="2491970" y="1438548"/>
            <a:ext cx="6372645" cy="1508105"/>
          </a:xfrm>
          <a:prstGeom prst="rect">
            <a:avLst/>
          </a:prstGeom>
        </p:spPr>
        <p:txBody>
          <a:bodyPr wrap="square">
            <a:spAutoFit/>
          </a:bodyPr>
          <a:lstStyle/>
          <a:p>
            <a:pPr marL="177800">
              <a:spcBef>
                <a:spcPts val="600"/>
              </a:spcBef>
              <a:spcAft>
                <a:spcPts val="600"/>
              </a:spcAft>
            </a:pPr>
            <a:r>
              <a:rPr lang="en-US" dirty="0">
                <a:latin typeface="Arial" panose="020B0604020202020204" pitchFamily="34" charset="0"/>
                <a:cs typeface="Arial" panose="020B0604020202020204" pitchFamily="34" charset="0"/>
              </a:rPr>
              <a:t>Product Description:</a:t>
            </a:r>
          </a:p>
          <a:p>
            <a:pPr marL="463550" indent="-285750">
              <a:spcBef>
                <a:spcPts val="600"/>
              </a:spcBef>
              <a:spcAft>
                <a:spcPts val="600"/>
              </a:spcAft>
              <a:buFont typeface="Arial" panose="020B0604020202020204" pitchFamily="34" charset="0"/>
              <a:buChar char="•"/>
            </a:pPr>
            <a:r>
              <a:rPr lang="en-US" i="1" dirty="0">
                <a:solidFill>
                  <a:srgbClr val="FF0000"/>
                </a:solidFill>
                <a:latin typeface="Arial" panose="020B0604020202020204" pitchFamily="34" charset="0"/>
                <a:cs typeface="Arial" panose="020B0604020202020204" pitchFamily="34" charset="0"/>
              </a:rPr>
              <a:t>Use this slide, if needed, to continue providing product information</a:t>
            </a:r>
            <a:endParaRPr lang="en-US" sz="1400" i="1" dirty="0">
              <a:solidFill>
                <a:srgbClr val="FF0000"/>
              </a:solidFill>
              <a:latin typeface="Arial" panose="020B0604020202020204" pitchFamily="34" charset="0"/>
              <a:cs typeface="Arial" panose="020B0604020202020204" pitchFamily="34" charset="0"/>
            </a:endParaRPr>
          </a:p>
          <a:p>
            <a:pPr marL="463550" indent="-285750">
              <a:spcBef>
                <a:spcPts val="600"/>
              </a:spcBef>
              <a:spcAft>
                <a:spcPts val="600"/>
              </a:spcAft>
              <a:buFont typeface="Arial" panose="020B0604020202020204" pitchFamily="34" charset="0"/>
              <a:buChar char="•"/>
            </a:pPr>
            <a:endParaRPr lang="en-US" i="1"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8402A52-2478-4620-AE34-E727F272E0B9}"/>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F48D09B-8741-44FE-B46A-F5E2A3B8F346}"/>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1" name="Picture 20">
            <a:extLst>
              <a:ext uri="{FF2B5EF4-FFF2-40B4-BE49-F238E27FC236}">
                <a16:creationId xmlns:a16="http://schemas.microsoft.com/office/drawing/2014/main" id="{70FB3E68-A2BC-4484-8A41-1D9C908E94A4}"/>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81116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5473676"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PROJECT PROPOSAL</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14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8" name="Rectangle 17">
            <a:extLst>
              <a:ext uri="{FF2B5EF4-FFF2-40B4-BE49-F238E27FC236}">
                <a16:creationId xmlns:a16="http://schemas.microsoft.com/office/drawing/2014/main" id="{68964F8C-0400-4C7F-904D-5F90E2B6B64B}"/>
              </a:ext>
            </a:extLst>
          </p:cNvPr>
          <p:cNvSpPr/>
          <p:nvPr/>
        </p:nvSpPr>
        <p:spPr>
          <a:xfrm>
            <a:off x="2491970" y="1438548"/>
            <a:ext cx="6372645" cy="3877985"/>
          </a:xfrm>
          <a:prstGeom prst="rect">
            <a:avLst/>
          </a:prstGeom>
        </p:spPr>
        <p:txBody>
          <a:bodyPr wrap="square">
            <a:spAutoFit/>
          </a:bodyPr>
          <a:lstStyle/>
          <a:p>
            <a:pPr marL="177800">
              <a:spcBef>
                <a:spcPts val="600"/>
              </a:spcBef>
              <a:spcAft>
                <a:spcPts val="600"/>
              </a:spcAft>
            </a:pPr>
            <a:r>
              <a:rPr lang="en-US" dirty="0">
                <a:latin typeface="Arial" panose="020B0604020202020204" pitchFamily="34" charset="0"/>
                <a:cs typeface="Arial" panose="020B0604020202020204" pitchFamily="34" charset="0"/>
              </a:rPr>
              <a:t>The Project:</a:t>
            </a:r>
          </a:p>
          <a:p>
            <a:pPr marL="463550" indent="-285750">
              <a:spcBef>
                <a:spcPts val="600"/>
              </a:spcBef>
              <a:spcAft>
                <a:spcPts val="600"/>
              </a:spcAft>
              <a:buFont typeface="Arial" panose="020B0604020202020204" pitchFamily="34" charset="0"/>
              <a:buChar char="•"/>
            </a:pPr>
            <a:r>
              <a:rPr lang="en-US" i="1" dirty="0">
                <a:solidFill>
                  <a:srgbClr val="FF0000"/>
                </a:solidFill>
                <a:latin typeface="Arial" panose="020B0604020202020204" pitchFamily="34" charset="0"/>
                <a:cs typeface="Arial" panose="020B0604020202020204" pitchFamily="34" charset="0"/>
              </a:rPr>
              <a:t>Short summary of the project. </a:t>
            </a:r>
            <a:r>
              <a:rPr lang="en-US" sz="1400" i="1" dirty="0">
                <a:solidFill>
                  <a:srgbClr val="FF0000"/>
                </a:solidFill>
                <a:latin typeface="Arial" panose="020B0604020202020204" pitchFamily="34" charset="0"/>
                <a:cs typeface="Arial" panose="020B0604020202020204" pitchFamily="34" charset="0"/>
              </a:rPr>
              <a:t>Also, answer these questions: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What are we doing and why?</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Who will be working on the project?</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How are the project’s activities going to be carried out?</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Resources Required:</a:t>
            </a:r>
          </a:p>
          <a:p>
            <a:pPr marL="920750" lvl="1"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Name (if specific resource is being requested), Role, Time Commitment, Start Date, Cost, Dependencies, Possible Risks (other projects, vacation, leave, etc.)</a:t>
            </a:r>
          </a:p>
          <a:p>
            <a:pPr marL="463550" indent="-285750">
              <a:spcBef>
                <a:spcPts val="600"/>
              </a:spcBef>
              <a:spcAft>
                <a:spcPts val="600"/>
              </a:spcAft>
              <a:buFont typeface="Arial" panose="020B0604020202020204" pitchFamily="34" charset="0"/>
              <a:buChar char="•"/>
            </a:pPr>
            <a:endParaRPr lang="en-US" sz="1400" i="1" dirty="0">
              <a:solidFill>
                <a:srgbClr val="FF0000"/>
              </a:solidFill>
              <a:latin typeface="Arial" panose="020B0604020202020204" pitchFamily="34" charset="0"/>
              <a:cs typeface="Arial" panose="020B0604020202020204" pitchFamily="34" charset="0"/>
            </a:endParaRPr>
          </a:p>
          <a:p>
            <a:pPr marL="463550" indent="-285750">
              <a:spcBef>
                <a:spcPts val="600"/>
              </a:spcBef>
              <a:spcAft>
                <a:spcPts val="600"/>
              </a:spcAft>
              <a:buFont typeface="Arial" panose="020B0604020202020204" pitchFamily="34" charset="0"/>
              <a:buChar char="•"/>
            </a:pPr>
            <a:endParaRPr lang="en-US" i="1"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C785BA8-B4A3-4696-B67D-05A70F30E869}"/>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74E1847-C6FB-4D10-9CD1-B74D017E4DD4}"/>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1" name="Picture 20">
            <a:extLst>
              <a:ext uri="{FF2B5EF4-FFF2-40B4-BE49-F238E27FC236}">
                <a16:creationId xmlns:a16="http://schemas.microsoft.com/office/drawing/2014/main" id="{C212D7FE-4196-4713-9F77-B584E6FF0CDE}"/>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2358533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6372641"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ASSUMPTIONS</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15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8" name="Rectangle 17">
            <a:extLst>
              <a:ext uri="{FF2B5EF4-FFF2-40B4-BE49-F238E27FC236}">
                <a16:creationId xmlns:a16="http://schemas.microsoft.com/office/drawing/2014/main" id="{68964F8C-0400-4C7F-904D-5F90E2B6B64B}"/>
              </a:ext>
            </a:extLst>
          </p:cNvPr>
          <p:cNvSpPr/>
          <p:nvPr/>
        </p:nvSpPr>
        <p:spPr>
          <a:xfrm>
            <a:off x="2491970" y="1438548"/>
            <a:ext cx="6372645" cy="1538883"/>
          </a:xfrm>
          <a:prstGeom prst="rect">
            <a:avLst/>
          </a:prstGeom>
        </p:spPr>
        <p:txBody>
          <a:bodyPr wrap="square">
            <a:spAutoFit/>
          </a:bodyPr>
          <a:lstStyle/>
          <a:p>
            <a:pPr marL="177800">
              <a:spcBef>
                <a:spcPts val="600"/>
              </a:spcBef>
              <a:spcAft>
                <a:spcPts val="600"/>
              </a:spcAft>
            </a:pPr>
            <a:r>
              <a:rPr lang="en-US" dirty="0">
                <a:latin typeface="Arial" panose="020B0604020202020204" pitchFamily="34" charset="0"/>
                <a:cs typeface="Arial" panose="020B0604020202020204" pitchFamily="34" charset="0"/>
              </a:rPr>
              <a:t>Assumptions: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What assumptions are you making?</a:t>
            </a:r>
          </a:p>
          <a:p>
            <a:pPr marL="463550" indent="-285750">
              <a:spcBef>
                <a:spcPts val="600"/>
              </a:spcBef>
              <a:spcAft>
                <a:spcPts val="600"/>
              </a:spcAft>
              <a:buFont typeface="Arial" panose="020B0604020202020204" pitchFamily="34" charset="0"/>
              <a:buChar char="•"/>
            </a:pPr>
            <a:endParaRPr lang="en-US" sz="1400" i="1" dirty="0">
              <a:solidFill>
                <a:srgbClr val="FF0000"/>
              </a:solidFill>
              <a:latin typeface="Arial" panose="020B0604020202020204" pitchFamily="34" charset="0"/>
              <a:cs typeface="Arial" panose="020B0604020202020204" pitchFamily="34" charset="0"/>
            </a:endParaRPr>
          </a:p>
          <a:p>
            <a:pPr marL="463550" indent="-285750">
              <a:spcBef>
                <a:spcPts val="600"/>
              </a:spcBef>
              <a:spcAft>
                <a:spcPts val="600"/>
              </a:spcAft>
              <a:buFont typeface="Arial" panose="020B0604020202020204" pitchFamily="34" charset="0"/>
              <a:buChar char="•"/>
            </a:pPr>
            <a:endParaRPr lang="en-US" i="1"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3995F13-59D5-4C7D-AE90-0ACCE123C7EB}"/>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9100FD2-0BF5-4957-B759-AEEFCE4EA6F2}"/>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1" name="Picture 20">
            <a:extLst>
              <a:ext uri="{FF2B5EF4-FFF2-40B4-BE49-F238E27FC236}">
                <a16:creationId xmlns:a16="http://schemas.microsoft.com/office/drawing/2014/main" id="{BA611143-CCD9-4839-8D3A-8F646424377C}"/>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85113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8E71-BC25-4CFC-9B98-68915B46B0E4}"/>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Use the following template to present your business case</a:t>
            </a:r>
          </a:p>
        </p:txBody>
      </p:sp>
      <p:sp>
        <p:nvSpPr>
          <p:cNvPr id="3" name="TextBox 2">
            <a:extLst>
              <a:ext uri="{FF2B5EF4-FFF2-40B4-BE49-F238E27FC236}">
                <a16:creationId xmlns:a16="http://schemas.microsoft.com/office/drawing/2014/main" id="{E0A12977-EEBC-4C4E-8850-E80A97231891}"/>
              </a:ext>
            </a:extLst>
          </p:cNvPr>
          <p:cNvSpPr txBox="1"/>
          <p:nvPr/>
        </p:nvSpPr>
        <p:spPr>
          <a:xfrm>
            <a:off x="6972301" y="5872865"/>
            <a:ext cx="1834242" cy="738664"/>
          </a:xfrm>
          <a:prstGeom prst="rect">
            <a:avLst/>
          </a:prstGeom>
          <a:noFill/>
        </p:spPr>
        <p:txBody>
          <a:bodyPr wrap="square" rtlCol="0">
            <a:spAutoFit/>
          </a:bodyPr>
          <a:lstStyle/>
          <a:p>
            <a:pPr algn="ctr"/>
            <a:r>
              <a:rPr lang="en-US" sz="1400" dirty="0">
                <a:solidFill>
                  <a:srgbClr val="FF0000"/>
                </a:solidFill>
                <a:latin typeface="Arial" panose="020B0604020202020204" pitchFamily="34" charset="0"/>
                <a:cs typeface="Arial" panose="020B0604020202020204" pitchFamily="34" charset="0"/>
              </a:rPr>
              <a:t>Delete this slide in your final presentation</a:t>
            </a:r>
          </a:p>
        </p:txBody>
      </p:sp>
    </p:spTree>
    <p:extLst>
      <p:ext uri="{BB962C8B-B14F-4D97-AF65-F5344CB8AC3E}">
        <p14:creationId xmlns:p14="http://schemas.microsoft.com/office/powerpoint/2010/main" val="195872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6372641"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FINANCIALS</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16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pic>
        <p:nvPicPr>
          <p:cNvPr id="7" name="Picture 6">
            <a:extLst>
              <a:ext uri="{FF2B5EF4-FFF2-40B4-BE49-F238E27FC236}">
                <a16:creationId xmlns:a16="http://schemas.microsoft.com/office/drawing/2014/main" id="{6748067E-6687-4E12-8385-A222D8A57EB8}"/>
              </a:ext>
            </a:extLst>
          </p:cNvPr>
          <p:cNvPicPr>
            <a:picLocks noChangeAspect="1"/>
          </p:cNvPicPr>
          <p:nvPr/>
        </p:nvPicPr>
        <p:blipFill>
          <a:blip r:embed="rId3"/>
          <a:stretch>
            <a:fillRect/>
          </a:stretch>
        </p:blipFill>
        <p:spPr>
          <a:xfrm>
            <a:off x="2583165" y="1098003"/>
            <a:ext cx="5832563" cy="5179491"/>
          </a:xfrm>
          <a:prstGeom prst="rect">
            <a:avLst/>
          </a:prstGeom>
        </p:spPr>
      </p:pic>
      <p:sp>
        <p:nvSpPr>
          <p:cNvPr id="17" name="TextBox 16">
            <a:extLst>
              <a:ext uri="{FF2B5EF4-FFF2-40B4-BE49-F238E27FC236}">
                <a16:creationId xmlns:a16="http://schemas.microsoft.com/office/drawing/2014/main" id="{736A4F29-4EB6-4900-81B7-C588C4D8B7A0}"/>
              </a:ext>
            </a:extLst>
          </p:cNvPr>
          <p:cNvSpPr txBox="1"/>
          <p:nvPr/>
        </p:nvSpPr>
        <p:spPr>
          <a:xfrm>
            <a:off x="6064459" y="547408"/>
            <a:ext cx="2269174" cy="523220"/>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Copy &amp; paste your financial summary here</a:t>
            </a:r>
          </a:p>
        </p:txBody>
      </p:sp>
      <p:sp>
        <p:nvSpPr>
          <p:cNvPr id="18" name="Rectangle 17">
            <a:extLst>
              <a:ext uri="{FF2B5EF4-FFF2-40B4-BE49-F238E27FC236}">
                <a16:creationId xmlns:a16="http://schemas.microsoft.com/office/drawing/2014/main" id="{D03A4055-4701-4584-A267-BD21E981F303}"/>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025A7F5-F782-4D8B-A4A5-49039A6B9840}"/>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1" name="Picture 20">
            <a:extLst>
              <a:ext uri="{FF2B5EF4-FFF2-40B4-BE49-F238E27FC236}">
                <a16:creationId xmlns:a16="http://schemas.microsoft.com/office/drawing/2014/main" id="{37BDEA6A-7B4E-491D-80FA-90F8D700BE12}"/>
              </a:ext>
            </a:extLst>
          </p:cNvPr>
          <p:cNvPicPr>
            <a:picLocks noChangeAspect="1"/>
          </p:cNvPicPr>
          <p:nvPr/>
        </p:nvPicPr>
        <p:blipFill>
          <a:blip r:embed="rId4"/>
          <a:stretch>
            <a:fillRect/>
          </a:stretch>
        </p:blipFill>
        <p:spPr>
          <a:xfrm>
            <a:off x="165453" y="2212734"/>
            <a:ext cx="372815" cy="372815"/>
          </a:xfrm>
          <a:prstGeom prst="rect">
            <a:avLst/>
          </a:prstGeom>
        </p:spPr>
      </p:pic>
    </p:spTree>
    <p:extLst>
      <p:ext uri="{BB962C8B-B14F-4D97-AF65-F5344CB8AC3E}">
        <p14:creationId xmlns:p14="http://schemas.microsoft.com/office/powerpoint/2010/main" val="30783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7356547"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CONSTRAINTS &amp; DEPENDENCIES</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17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8" name="Rectangle 17">
            <a:extLst>
              <a:ext uri="{FF2B5EF4-FFF2-40B4-BE49-F238E27FC236}">
                <a16:creationId xmlns:a16="http://schemas.microsoft.com/office/drawing/2014/main" id="{68964F8C-0400-4C7F-904D-5F90E2B6B64B}"/>
              </a:ext>
            </a:extLst>
          </p:cNvPr>
          <p:cNvSpPr/>
          <p:nvPr/>
        </p:nvSpPr>
        <p:spPr>
          <a:xfrm>
            <a:off x="2491970" y="1438548"/>
            <a:ext cx="6372645" cy="2769989"/>
          </a:xfrm>
          <a:prstGeom prst="rect">
            <a:avLst/>
          </a:prstGeom>
        </p:spPr>
        <p:txBody>
          <a:bodyPr wrap="square">
            <a:spAutoFit/>
          </a:bodyPr>
          <a:lstStyle/>
          <a:p>
            <a:pPr marL="177800">
              <a:spcBef>
                <a:spcPts val="600"/>
              </a:spcBef>
              <a:spcAft>
                <a:spcPts val="600"/>
              </a:spcAft>
            </a:pPr>
            <a:r>
              <a:rPr lang="en-US" dirty="0">
                <a:latin typeface="Arial" panose="020B0604020202020204" pitchFamily="34" charset="0"/>
                <a:cs typeface="Arial" panose="020B0604020202020204" pitchFamily="34" charset="0"/>
              </a:rPr>
              <a:t>Constraints: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Is there a market window that must be hit? What is it and why is it critical?</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Are there organizational hurdles? (e.g. limited salesforce knowledge of market; lack of technical support capabilities; product management team lacks credibility on product launches; operational readiness. – be honest and straightforward on potential issues</a:t>
            </a:r>
          </a:p>
          <a:p>
            <a:pPr marL="463550" indent="-285750">
              <a:spcBef>
                <a:spcPts val="600"/>
              </a:spcBef>
              <a:spcAft>
                <a:spcPts val="600"/>
              </a:spcAft>
              <a:buFont typeface="Arial" panose="020B0604020202020204" pitchFamily="34" charset="0"/>
              <a:buChar char="•"/>
            </a:pPr>
            <a:endParaRPr lang="en-US" sz="1400" i="1" dirty="0">
              <a:solidFill>
                <a:srgbClr val="FF0000"/>
              </a:solidFill>
              <a:latin typeface="Arial" panose="020B0604020202020204" pitchFamily="34" charset="0"/>
              <a:cs typeface="Arial" panose="020B0604020202020204" pitchFamily="34" charset="0"/>
            </a:endParaRPr>
          </a:p>
          <a:p>
            <a:pPr marL="463550" indent="-285750">
              <a:spcBef>
                <a:spcPts val="600"/>
              </a:spcBef>
              <a:spcAft>
                <a:spcPts val="600"/>
              </a:spcAft>
              <a:buFont typeface="Arial" panose="020B0604020202020204" pitchFamily="34" charset="0"/>
              <a:buChar char="•"/>
            </a:pPr>
            <a:endParaRPr lang="en-US" i="1" dirty="0">
              <a:solidFill>
                <a:srgbClr val="FF000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36269377-8D87-47BA-8966-A2F6B1CA62B0}"/>
              </a:ext>
            </a:extLst>
          </p:cNvPr>
          <p:cNvSpPr/>
          <p:nvPr/>
        </p:nvSpPr>
        <p:spPr>
          <a:xfrm>
            <a:off x="2491970" y="3781596"/>
            <a:ext cx="6372645" cy="1846659"/>
          </a:xfrm>
          <a:prstGeom prst="rect">
            <a:avLst/>
          </a:prstGeom>
        </p:spPr>
        <p:txBody>
          <a:bodyPr wrap="square">
            <a:spAutoFit/>
          </a:bodyPr>
          <a:lstStyle/>
          <a:p>
            <a:pPr marL="177800">
              <a:spcBef>
                <a:spcPts val="600"/>
              </a:spcBef>
              <a:spcAft>
                <a:spcPts val="600"/>
              </a:spcAft>
            </a:pPr>
            <a:r>
              <a:rPr lang="en-US" dirty="0">
                <a:latin typeface="Arial" panose="020B0604020202020204" pitchFamily="34" charset="0"/>
                <a:cs typeface="Arial" panose="020B0604020202020204" pitchFamily="34" charset="0"/>
              </a:rPr>
              <a:t>Dependencies: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New resources / headcount must be added</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A strategic partner plays a role in the product/technology</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Distribution channel partners</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Regulatory </a:t>
            </a:r>
            <a:endParaRPr lang="en-US" i="1"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C15AF7A-B5BF-4837-AC6C-BB3CB7DC3284}"/>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DC9EE99-1214-4FCA-ADF2-EC04C2C28CF6}"/>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2" name="Picture 21">
            <a:extLst>
              <a:ext uri="{FF2B5EF4-FFF2-40B4-BE49-F238E27FC236}">
                <a16:creationId xmlns:a16="http://schemas.microsoft.com/office/drawing/2014/main" id="{F7B32A50-E1B2-4CBC-B1D0-5C78BD83B27F}"/>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49150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1368862"/>
            <a:ext cx="0" cy="5097679"/>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8435895" cy="1077218"/>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IMPLEMENTATION &amp; OPERATIONAL CONSIDERATIONS</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18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graphicFrame>
        <p:nvGraphicFramePr>
          <p:cNvPr id="19" name="Group 160">
            <a:extLst>
              <a:ext uri="{FF2B5EF4-FFF2-40B4-BE49-F238E27FC236}">
                <a16:creationId xmlns:a16="http://schemas.microsoft.com/office/drawing/2014/main" id="{C76E5C52-C6F9-4E37-B550-A979DDBBB46E}"/>
              </a:ext>
            </a:extLst>
          </p:cNvPr>
          <p:cNvGraphicFramePr>
            <a:graphicFrameLocks noGrp="1"/>
          </p:cNvGraphicFramePr>
          <p:nvPr>
            <p:extLst>
              <p:ext uri="{D42A27DB-BD31-4B8C-83A1-F6EECF244321}">
                <p14:modId xmlns:p14="http://schemas.microsoft.com/office/powerpoint/2010/main" val="759209231"/>
              </p:ext>
            </p:extLst>
          </p:nvPr>
        </p:nvGraphicFramePr>
        <p:xfrm>
          <a:off x="2491971" y="2801845"/>
          <a:ext cx="6354049" cy="3457212"/>
        </p:xfrm>
        <a:graphic>
          <a:graphicData uri="http://schemas.openxmlformats.org/drawingml/2006/table">
            <a:tbl>
              <a:tblPr>
                <a:tableStyleId>{5940675A-B579-460E-94D1-54222C63F5DA}</a:tableStyleId>
              </a:tblPr>
              <a:tblGrid>
                <a:gridCol w="1182055">
                  <a:extLst>
                    <a:ext uri="{9D8B030D-6E8A-4147-A177-3AD203B41FA5}">
                      <a16:colId xmlns:a16="http://schemas.microsoft.com/office/drawing/2014/main" val="20000"/>
                    </a:ext>
                  </a:extLst>
                </a:gridCol>
                <a:gridCol w="1723998">
                  <a:extLst>
                    <a:ext uri="{9D8B030D-6E8A-4147-A177-3AD203B41FA5}">
                      <a16:colId xmlns:a16="http://schemas.microsoft.com/office/drawing/2014/main" val="20001"/>
                    </a:ext>
                  </a:extLst>
                </a:gridCol>
                <a:gridCol w="1723998">
                  <a:extLst>
                    <a:ext uri="{9D8B030D-6E8A-4147-A177-3AD203B41FA5}">
                      <a16:colId xmlns:a16="http://schemas.microsoft.com/office/drawing/2014/main" val="20002"/>
                    </a:ext>
                  </a:extLst>
                </a:gridCol>
                <a:gridCol w="1723998">
                  <a:extLst>
                    <a:ext uri="{9D8B030D-6E8A-4147-A177-3AD203B41FA5}">
                      <a16:colId xmlns:a16="http://schemas.microsoft.com/office/drawing/2014/main" val="20005"/>
                    </a:ext>
                  </a:extLst>
                </a:gridCol>
              </a:tblGrid>
              <a:tr h="4569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Century Gothic" panose="020B0502020202020204" pitchFamily="34" charset="0"/>
                        </a:rPr>
                        <a:t>Development</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Launch</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solidFill>
                            <a:schemeClr val="bg1"/>
                          </a:solidFill>
                          <a:effectLst/>
                          <a:latin typeface="Century Gothic" panose="020B0502020202020204" pitchFamily="34" charset="0"/>
                        </a:rPr>
                        <a:t>Post-Launch</a:t>
                      </a:r>
                      <a:endParaRPr kumimoji="0" lang="en-US" sz="1100" b="1" i="0" u="none" strike="noStrike" cap="none" normalizeH="0" baseline="0" dirty="0">
                        <a:ln>
                          <a:noFill/>
                        </a:ln>
                        <a:solidFill>
                          <a:schemeClr val="bg1"/>
                        </a:solidFill>
                        <a:effectLst/>
                        <a:latin typeface="Century Gothic" panose="020B0502020202020204" pitchFamily="34" charset="0"/>
                      </a:endParaRPr>
                    </a:p>
                  </a:txBody>
                  <a:tcPr marL="67778" marR="67778" marT="33892" marB="33892" anchor="ctr" horzOverflow="overflow">
                    <a:solidFill>
                      <a:srgbClr val="8C96A0"/>
                    </a:solidFill>
                  </a:tcPr>
                </a:tc>
                <a:extLst>
                  <a:ext uri="{0D108BD9-81ED-4DB2-BD59-A6C34878D82A}">
                    <a16:rowId xmlns:a16="http://schemas.microsoft.com/office/drawing/2014/main" val="10000"/>
                  </a:ext>
                </a:extLst>
              </a:tr>
              <a:tr h="75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entury Gothic" panose="020B0502020202020204" pitchFamily="34" charset="0"/>
                        </a:rPr>
                        <a:t>What work is being carried out?</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1"/>
                  </a:ext>
                </a:extLst>
              </a:tr>
              <a:tr h="75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entury Gothic" panose="020B0502020202020204" pitchFamily="34" charset="0"/>
                        </a:rPr>
                        <a:t>What are the dates and milestones?</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2"/>
                  </a:ext>
                </a:extLst>
              </a:tr>
              <a:tr h="75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How will the work be carried out?</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3"/>
                  </a:ext>
                </a:extLst>
              </a:tr>
              <a:tr h="75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Century Gothic" panose="020B0502020202020204" pitchFamily="34" charset="0"/>
                        </a:rPr>
                        <a:t>Who will carry out the work?</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390385676"/>
                  </a:ext>
                </a:extLst>
              </a:tr>
            </a:tbl>
          </a:graphicData>
        </a:graphic>
      </p:graphicFrame>
      <p:sp>
        <p:nvSpPr>
          <p:cNvPr id="20" name="Rectangle 19">
            <a:extLst>
              <a:ext uri="{FF2B5EF4-FFF2-40B4-BE49-F238E27FC236}">
                <a16:creationId xmlns:a16="http://schemas.microsoft.com/office/drawing/2014/main" id="{56DD03EF-6670-4A7F-8E86-10F184D4D718}"/>
              </a:ext>
            </a:extLst>
          </p:cNvPr>
          <p:cNvSpPr/>
          <p:nvPr/>
        </p:nvSpPr>
        <p:spPr>
          <a:xfrm>
            <a:off x="2491970" y="1438548"/>
            <a:ext cx="6372645" cy="1169551"/>
          </a:xfrm>
          <a:prstGeom prst="rect">
            <a:avLst/>
          </a:prstGeom>
        </p:spPr>
        <p:txBody>
          <a:bodyPr wrap="square">
            <a:spAutoFit/>
          </a:bodyPr>
          <a:lstStyle/>
          <a:p>
            <a:pPr marL="177800">
              <a:spcBef>
                <a:spcPts val="600"/>
              </a:spcBef>
              <a:spcAft>
                <a:spcPts val="600"/>
              </a:spcAft>
            </a:pPr>
            <a:r>
              <a:rPr lang="en-US" dirty="0">
                <a:latin typeface="Arial" panose="020B0604020202020204" pitchFamily="34" charset="0"/>
                <a:cs typeface="Arial" panose="020B0604020202020204" pitchFamily="34" charset="0"/>
              </a:rPr>
              <a:t>What &amp; How:</a:t>
            </a:r>
          </a:p>
          <a:p>
            <a:pPr marL="463550" indent="-285750">
              <a:spcBef>
                <a:spcPts val="600"/>
              </a:spcBef>
              <a:spcAft>
                <a:spcPts val="600"/>
              </a:spcAft>
              <a:buFont typeface="Arial" panose="020B0604020202020204" pitchFamily="34" charset="0"/>
              <a:buChar char="•"/>
            </a:pPr>
            <a:r>
              <a:rPr lang="en-US" sz="1400" i="1" dirty="0">
                <a:solidFill>
                  <a:srgbClr val="FF0000"/>
                </a:solidFill>
                <a:latin typeface="Arial" panose="020B0604020202020204" pitchFamily="34" charset="0"/>
                <a:cs typeface="Arial" panose="020B0604020202020204" pitchFamily="34" charset="0"/>
              </a:rPr>
              <a:t>Describe where / how the project will be executed… are there specific facilities/machinery/technology needed?; is there plant capacity?; Are adequate resources available?</a:t>
            </a:r>
            <a:endParaRPr lang="en-US" i="1"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2D9DA74-2118-4225-8741-D83139B6AD69}"/>
              </a:ext>
            </a:extLst>
          </p:cNvPr>
          <p:cNvSpPr/>
          <p:nvPr/>
        </p:nvSpPr>
        <p:spPr>
          <a:xfrm>
            <a:off x="191153" y="1088990"/>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903508A-2F22-415E-82EC-AAB801C91DE3}"/>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2" name="Picture 21">
            <a:extLst>
              <a:ext uri="{FF2B5EF4-FFF2-40B4-BE49-F238E27FC236}">
                <a16:creationId xmlns:a16="http://schemas.microsoft.com/office/drawing/2014/main" id="{BC4A3551-D36A-4851-9493-E2A738380ACE}"/>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164451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6372641"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RISKS &amp; MITIGATION PLANS</a:t>
            </a:r>
          </a:p>
        </p:txBody>
      </p:sp>
      <p:sp>
        <p:nvSpPr>
          <p:cNvPr id="12" name="TextBox 11">
            <a:extLst>
              <a:ext uri="{FF2B5EF4-FFF2-40B4-BE49-F238E27FC236}">
                <a16:creationId xmlns:a16="http://schemas.microsoft.com/office/drawing/2014/main" id="{CBE14489-1EBF-4859-9778-97A8207FE916}"/>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1B791C-8670-45AB-A97A-5B04651E9EE2}"/>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19 of 20</a:t>
            </a:r>
          </a:p>
        </p:txBody>
      </p:sp>
      <p:cxnSp>
        <p:nvCxnSpPr>
          <p:cNvPr id="14" name="Straight Connector 13">
            <a:extLst>
              <a:ext uri="{FF2B5EF4-FFF2-40B4-BE49-F238E27FC236}">
                <a16:creationId xmlns:a16="http://schemas.microsoft.com/office/drawing/2014/main" id="{51B871E7-C499-4DB1-87AF-842DA4558643}"/>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E94642-E8A8-42D6-83A0-AF7B060578EB}"/>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graphicFrame>
        <p:nvGraphicFramePr>
          <p:cNvPr id="21" name="Group 160">
            <a:extLst>
              <a:ext uri="{FF2B5EF4-FFF2-40B4-BE49-F238E27FC236}">
                <a16:creationId xmlns:a16="http://schemas.microsoft.com/office/drawing/2014/main" id="{3F19C68D-487E-46CB-A040-06C20A677D00}"/>
              </a:ext>
            </a:extLst>
          </p:cNvPr>
          <p:cNvGraphicFramePr>
            <a:graphicFrameLocks noGrp="1"/>
          </p:cNvGraphicFramePr>
          <p:nvPr>
            <p:extLst>
              <p:ext uri="{D42A27DB-BD31-4B8C-83A1-F6EECF244321}">
                <p14:modId xmlns:p14="http://schemas.microsoft.com/office/powerpoint/2010/main" val="2488780721"/>
              </p:ext>
            </p:extLst>
          </p:nvPr>
        </p:nvGraphicFramePr>
        <p:xfrm>
          <a:off x="2491971" y="1094007"/>
          <a:ext cx="6372641" cy="5231216"/>
        </p:xfrm>
        <a:graphic>
          <a:graphicData uri="http://schemas.openxmlformats.org/drawingml/2006/table">
            <a:tbl>
              <a:tblPr>
                <a:tableStyleId>{5940675A-B579-460E-94D1-54222C63F5DA}</a:tableStyleId>
              </a:tblPr>
              <a:tblGrid>
                <a:gridCol w="2592111">
                  <a:extLst>
                    <a:ext uri="{9D8B030D-6E8A-4147-A177-3AD203B41FA5}">
                      <a16:colId xmlns:a16="http://schemas.microsoft.com/office/drawing/2014/main" val="20000"/>
                    </a:ext>
                  </a:extLst>
                </a:gridCol>
                <a:gridCol w="3780530">
                  <a:extLst>
                    <a:ext uri="{9D8B030D-6E8A-4147-A177-3AD203B41FA5}">
                      <a16:colId xmlns:a16="http://schemas.microsoft.com/office/drawing/2014/main" val="20001"/>
                    </a:ext>
                  </a:extLst>
                </a:gridCol>
              </a:tblGrid>
              <a:tr h="4017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Century Gothic" panose="020B0502020202020204" pitchFamily="34" charset="0"/>
                        </a:rPr>
                        <a:t>RISK</a:t>
                      </a:r>
                    </a:p>
                  </a:txBody>
                  <a:tcPr marL="67778" marR="67778" marT="33892" marB="33892" anchor="ctr" horzOverflow="overflow">
                    <a:solidFill>
                      <a:srgbClr val="8C96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Century Gothic" panose="020B0502020202020204" pitchFamily="34" charset="0"/>
                        </a:rPr>
                        <a:t>MITIGATION PLAN</a:t>
                      </a:r>
                    </a:p>
                  </a:txBody>
                  <a:tcPr marL="67778" marR="67778" marT="33892" marB="33892" anchor="ctr" horzOverflow="overflow">
                    <a:solidFill>
                      <a:srgbClr val="8C96A0"/>
                    </a:solidFill>
                  </a:tcPr>
                </a:tc>
                <a:extLst>
                  <a:ext uri="{0D108BD9-81ED-4DB2-BD59-A6C34878D82A}">
                    <a16:rowId xmlns:a16="http://schemas.microsoft.com/office/drawing/2014/main" val="10000"/>
                  </a:ext>
                </a:extLst>
              </a:tr>
              <a:tr h="3964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1" u="none" strike="noStrike" cap="none" normalizeH="0" baseline="0" dirty="0">
                          <a:ln>
                            <a:noFill/>
                          </a:ln>
                          <a:solidFill>
                            <a:schemeClr val="tx1"/>
                          </a:solidFill>
                          <a:effectLst/>
                          <a:latin typeface="Century Gothic" panose="020B0502020202020204" pitchFamily="34" charset="0"/>
                        </a:rPr>
                        <a:t>What could happen? Probability? Magnitude? Impact?</a:t>
                      </a:r>
                    </a:p>
                  </a:txBody>
                  <a:tcPr marL="67778" marR="67778" marT="33892" marB="33892"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1" u="none" strike="noStrike" cap="none" normalizeH="0" baseline="0" dirty="0">
                          <a:ln>
                            <a:noFill/>
                          </a:ln>
                          <a:solidFill>
                            <a:schemeClr val="tx1"/>
                          </a:solidFill>
                          <a:effectLst/>
                          <a:latin typeface="Century Gothic" panose="020B0502020202020204" pitchFamily="34" charset="0"/>
                        </a:rPr>
                        <a:t>What will be put in place to address the risks?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1"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solidFill>
                      <a:schemeClr val="bg1">
                        <a:lumMod val="85000"/>
                      </a:schemeClr>
                    </a:solidFill>
                  </a:tcPr>
                </a:tc>
                <a:extLst>
                  <a:ext uri="{0D108BD9-81ED-4DB2-BD59-A6C34878D82A}">
                    <a16:rowId xmlns:a16="http://schemas.microsoft.com/office/drawing/2014/main" val="10001"/>
                  </a:ext>
                </a:extLst>
              </a:tr>
              <a:tr h="73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1" u="none" strike="noStrike" cap="none" normalizeH="0" baseline="0" dirty="0">
                          <a:ln>
                            <a:noFill/>
                          </a:ln>
                          <a:solidFill>
                            <a:srgbClr val="FF0000"/>
                          </a:solidFill>
                          <a:effectLst/>
                          <a:latin typeface="Century Gothic" panose="020B0502020202020204" pitchFamily="34" charset="0"/>
                        </a:rPr>
                        <a:t>e.g. We miss the market window. Medium probability. High magnitude and impact.</a:t>
                      </a: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1" u="none" strike="noStrike" cap="none" normalizeH="0" baseline="0" dirty="0">
                          <a:ln>
                            <a:noFill/>
                          </a:ln>
                          <a:solidFill>
                            <a:srgbClr val="FF0000"/>
                          </a:solidFill>
                          <a:effectLst/>
                          <a:latin typeface="Century Gothic" panose="020B0502020202020204" pitchFamily="34" charset="0"/>
                        </a:rPr>
                        <a:t>We have already contacts ABC vendor to prepare them for potential outsourced resources needed on XYZ task. This will allow us to quickly ramp up resources if needed to meet market window timeline.</a:t>
                      </a: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0002"/>
                  </a:ext>
                </a:extLst>
              </a:tr>
              <a:tr h="73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1988987606"/>
                  </a:ext>
                </a:extLst>
              </a:tr>
              <a:tr h="73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3091727598"/>
                  </a:ext>
                </a:extLst>
              </a:tr>
              <a:tr h="73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720317891"/>
                  </a:ext>
                </a:extLst>
              </a:tr>
              <a:tr h="73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3973884711"/>
                  </a:ext>
                </a:extLst>
              </a:tr>
              <a:tr h="73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none" normalizeH="0" baseline="0" dirty="0">
                        <a:ln>
                          <a:noFill/>
                        </a:ln>
                        <a:solidFill>
                          <a:schemeClr val="tx1"/>
                        </a:solidFill>
                        <a:effectLst/>
                        <a:latin typeface="Century Gothic" panose="020B0502020202020204" pitchFamily="34" charset="0"/>
                      </a:endParaRPr>
                    </a:p>
                  </a:txBody>
                  <a:tcPr marL="67778" marR="67778" marT="33892" marB="3389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rgbClr val="1F497D"/>
                        </a:solidFill>
                        <a:effectLst/>
                        <a:latin typeface="Century Gothic" panose="020B0502020202020204" pitchFamily="34" charset="0"/>
                      </a:endParaRPr>
                    </a:p>
                  </a:txBody>
                  <a:tcPr marL="67778" marR="67778" marT="33892" marB="33892" anchor="ctr" horzOverflow="overflow"/>
                </a:tc>
                <a:extLst>
                  <a:ext uri="{0D108BD9-81ED-4DB2-BD59-A6C34878D82A}">
                    <a16:rowId xmlns:a16="http://schemas.microsoft.com/office/drawing/2014/main" val="4060164635"/>
                  </a:ext>
                </a:extLst>
              </a:tr>
            </a:tbl>
          </a:graphicData>
        </a:graphic>
      </p:graphicFrame>
      <p:sp>
        <p:nvSpPr>
          <p:cNvPr id="17" name="Rectangle 16">
            <a:extLst>
              <a:ext uri="{FF2B5EF4-FFF2-40B4-BE49-F238E27FC236}">
                <a16:creationId xmlns:a16="http://schemas.microsoft.com/office/drawing/2014/main" id="{23834387-8B8D-4996-A917-A2C4D67E910E}"/>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EA10FC3-FF85-41B4-BB64-2AE55B63F02F}"/>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19" name="Picture 18">
            <a:extLst>
              <a:ext uri="{FF2B5EF4-FFF2-40B4-BE49-F238E27FC236}">
                <a16:creationId xmlns:a16="http://schemas.microsoft.com/office/drawing/2014/main" id="{B56161D9-9821-4BAE-A2DB-88B12B90C7A4}"/>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152082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5473676"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RECOMMENDATION</a:t>
            </a:r>
          </a:p>
        </p:txBody>
      </p:sp>
      <p:sp>
        <p:nvSpPr>
          <p:cNvPr id="12" name="TextBox 11">
            <a:extLst>
              <a:ext uri="{FF2B5EF4-FFF2-40B4-BE49-F238E27FC236}">
                <a16:creationId xmlns:a16="http://schemas.microsoft.com/office/drawing/2014/main" id="{52E9AA08-29C8-4D94-AFD9-64F72D493B82}"/>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F5F9DC3-C1DD-49A1-B089-873DE08C72B6}"/>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20 of 20</a:t>
            </a:r>
          </a:p>
        </p:txBody>
      </p:sp>
      <p:cxnSp>
        <p:nvCxnSpPr>
          <p:cNvPr id="14" name="Straight Connector 13">
            <a:extLst>
              <a:ext uri="{FF2B5EF4-FFF2-40B4-BE49-F238E27FC236}">
                <a16:creationId xmlns:a16="http://schemas.microsoft.com/office/drawing/2014/main" id="{0E5D0C3E-8FDD-48F6-8BCD-DE4E2F442057}"/>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4D5657B-F692-480E-AAEB-FA7A2AD167CF}"/>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9" name="Rectangle 18">
            <a:extLst>
              <a:ext uri="{FF2B5EF4-FFF2-40B4-BE49-F238E27FC236}">
                <a16:creationId xmlns:a16="http://schemas.microsoft.com/office/drawing/2014/main" id="{85B0A901-31FA-4172-AFF6-5E01964B5A68}"/>
              </a:ext>
            </a:extLst>
          </p:cNvPr>
          <p:cNvSpPr/>
          <p:nvPr/>
        </p:nvSpPr>
        <p:spPr>
          <a:xfrm>
            <a:off x="2889503" y="3997724"/>
            <a:ext cx="5873495" cy="2151677"/>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C50A5FB-6085-4DDF-ADA2-455DF92A7FD5}"/>
              </a:ext>
            </a:extLst>
          </p:cNvPr>
          <p:cNvSpPr txBox="1"/>
          <p:nvPr/>
        </p:nvSpPr>
        <p:spPr>
          <a:xfrm>
            <a:off x="2889503" y="3997724"/>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REQUEST</a:t>
            </a:r>
          </a:p>
        </p:txBody>
      </p:sp>
      <p:sp>
        <p:nvSpPr>
          <p:cNvPr id="21" name="TextBox 20">
            <a:extLst>
              <a:ext uri="{FF2B5EF4-FFF2-40B4-BE49-F238E27FC236}">
                <a16:creationId xmlns:a16="http://schemas.microsoft.com/office/drawing/2014/main" id="{844D068E-A8FC-4E39-908F-ED89F05F0B8F}"/>
              </a:ext>
            </a:extLst>
          </p:cNvPr>
          <p:cNvSpPr txBox="1"/>
          <p:nvPr/>
        </p:nvSpPr>
        <p:spPr>
          <a:xfrm>
            <a:off x="2889503" y="4455152"/>
            <a:ext cx="5808182" cy="1165063"/>
          </a:xfrm>
          <a:prstGeom prst="rect">
            <a:avLst/>
          </a:prstGeom>
          <a:noFill/>
        </p:spPr>
        <p:txBody>
          <a:bodyPr wrap="square" rtlCol="0">
            <a:spAutoFit/>
          </a:bodyPr>
          <a:lstStyle/>
          <a:p>
            <a:pPr marL="230188">
              <a:lnSpc>
                <a:spcPct val="150000"/>
              </a:lnSpc>
            </a:pPr>
            <a:r>
              <a:rPr lang="en-US" sz="1200" i="1" dirty="0">
                <a:solidFill>
                  <a:srgbClr val="FF0000"/>
                </a:solidFill>
                <a:latin typeface="Arial" panose="020B0604020202020204" pitchFamily="34" charset="0"/>
                <a:cs typeface="Arial" panose="020B0604020202020204" pitchFamily="34" charset="0"/>
              </a:rPr>
              <a:t>We are requesting $_____ of funding, beginning within 30 days of the approval of this case for a period of ____ months, which will allow our team to complete the development and testing of a prototype by _____________ and a fully launched product by _______________.</a:t>
            </a:r>
            <a:endParaRPr lang="en-US" sz="1200" b="1" i="1" dirty="0">
              <a:solidFill>
                <a:srgbClr val="FF000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C67AD72-C4DD-4809-A10E-281B261AEB9B}"/>
              </a:ext>
            </a:extLst>
          </p:cNvPr>
          <p:cNvSpPr/>
          <p:nvPr/>
        </p:nvSpPr>
        <p:spPr>
          <a:xfrm>
            <a:off x="2889503" y="1334769"/>
            <a:ext cx="5873495" cy="2151677"/>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C93AA34-4C2C-4BC8-94A3-A766A4A64589}"/>
              </a:ext>
            </a:extLst>
          </p:cNvPr>
          <p:cNvSpPr txBox="1"/>
          <p:nvPr/>
        </p:nvSpPr>
        <p:spPr>
          <a:xfrm>
            <a:off x="2889503" y="1334769"/>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RECOMMENDATION</a:t>
            </a:r>
          </a:p>
        </p:txBody>
      </p:sp>
      <p:sp>
        <p:nvSpPr>
          <p:cNvPr id="24" name="TextBox 23">
            <a:extLst>
              <a:ext uri="{FF2B5EF4-FFF2-40B4-BE49-F238E27FC236}">
                <a16:creationId xmlns:a16="http://schemas.microsoft.com/office/drawing/2014/main" id="{D9094B0D-E682-4F0A-A2DB-00BADD5DBC9B}"/>
              </a:ext>
            </a:extLst>
          </p:cNvPr>
          <p:cNvSpPr txBox="1"/>
          <p:nvPr/>
        </p:nvSpPr>
        <p:spPr>
          <a:xfrm>
            <a:off x="2889503" y="1792197"/>
            <a:ext cx="5808182" cy="1442061"/>
          </a:xfrm>
          <a:prstGeom prst="rect">
            <a:avLst/>
          </a:prstGeom>
          <a:noFill/>
        </p:spPr>
        <p:txBody>
          <a:bodyPr wrap="square" rtlCol="0">
            <a:spAutoFit/>
          </a:bodyPr>
          <a:lstStyle/>
          <a:p>
            <a:pPr marL="230188">
              <a:lnSpc>
                <a:spcPct val="150000"/>
              </a:lnSpc>
            </a:pPr>
            <a:r>
              <a:rPr lang="en-US" sz="1200" i="1" dirty="0">
                <a:solidFill>
                  <a:srgbClr val="FF0000"/>
                </a:solidFill>
                <a:latin typeface="Arial" panose="020B0604020202020204" pitchFamily="34" charset="0"/>
                <a:cs typeface="Arial" panose="020B0604020202020204" pitchFamily="34" charset="0"/>
              </a:rPr>
              <a:t>We are recommending that we build ______ product for the ______ market which will allow us to gain a foothold in the ________ market prior to (competitor's name) expected entry. This product will give us $_______ revenue over four years, a gross margin by Year ____ and strategically fits with our overall organizational goals of ________________________________.</a:t>
            </a:r>
            <a:endParaRPr lang="en-US" sz="1200" b="1" i="1"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C99B303-7BCB-46B2-8175-4A2BB4005048}"/>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A5CB9B47-EDE9-4121-91E5-17273BEADF3A}"/>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6" name="Picture 25">
            <a:extLst>
              <a:ext uri="{FF2B5EF4-FFF2-40B4-BE49-F238E27FC236}">
                <a16:creationId xmlns:a16="http://schemas.microsoft.com/office/drawing/2014/main" id="{9EC8B921-882D-4A8A-9FC9-4ECF176FF5DD}"/>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6001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02CC0-D155-4878-AC6B-546768770722}"/>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C86E39-7ECA-4129-9B1F-3350F180689C}"/>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 </a:t>
            </a:r>
            <a:r>
              <a:rPr lang="en-US" sz="800">
                <a:solidFill>
                  <a:schemeClr val="tx1">
                    <a:lumMod val="65000"/>
                    <a:lumOff val="35000"/>
                  </a:schemeClr>
                </a:solidFill>
                <a:latin typeface="Arial" panose="020B0604020202020204" pitchFamily="34" charset="0"/>
                <a:cs typeface="Arial" panose="020B0604020202020204" pitchFamily="34" charset="0"/>
              </a:rPr>
              <a:t>of 20</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6044377" cy="584775"/>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HOW TO USE THE TEMPLATE</a:t>
            </a:r>
          </a:p>
        </p:txBody>
      </p:sp>
      <p:cxnSp>
        <p:nvCxnSpPr>
          <p:cNvPr id="7" name="Straight Connector 6">
            <a:extLst>
              <a:ext uri="{FF2B5EF4-FFF2-40B4-BE49-F238E27FC236}">
                <a16:creationId xmlns:a16="http://schemas.microsoft.com/office/drawing/2014/main" id="{F752AFC4-BF77-4733-983E-444C2738F547}"/>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559162-C6FB-4BA5-B72F-E2FF4BDA08E5}"/>
              </a:ext>
            </a:extLst>
          </p:cNvPr>
          <p:cNvSpPr/>
          <p:nvPr/>
        </p:nvSpPr>
        <p:spPr>
          <a:xfrm>
            <a:off x="191153" y="609761"/>
            <a:ext cx="3234102" cy="98013"/>
          </a:xfrm>
          <a:prstGeom prst="rect">
            <a:avLst/>
          </a:prstGeom>
          <a:solidFill>
            <a:srgbClr val="528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FE303FE-91AE-4125-86B8-BFFA45F8B6B5}"/>
              </a:ext>
            </a:extLst>
          </p:cNvPr>
          <p:cNvSpPr/>
          <p:nvPr/>
        </p:nvSpPr>
        <p:spPr>
          <a:xfrm>
            <a:off x="2491970" y="1438548"/>
            <a:ext cx="6372645" cy="1661993"/>
          </a:xfrm>
          <a:prstGeom prst="rect">
            <a:avLst/>
          </a:prstGeom>
        </p:spPr>
        <p:txBody>
          <a:bodyPr wrap="square">
            <a:spAutoFit/>
          </a:bodyPr>
          <a:lstStyle/>
          <a:p>
            <a:pPr marL="404812"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What is the product?</a:t>
            </a:r>
          </a:p>
          <a:p>
            <a:pPr marL="404812"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How is it being used?</a:t>
            </a:r>
          </a:p>
          <a:p>
            <a:pPr marL="404812"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What are the key features and benefits?</a:t>
            </a:r>
          </a:p>
          <a:p>
            <a:pPr marL="404812"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What other elements contribute to the product’s  results?</a:t>
            </a:r>
          </a:p>
        </p:txBody>
      </p:sp>
      <p:sp>
        <p:nvSpPr>
          <p:cNvPr id="14" name="Rectangle 13">
            <a:extLst>
              <a:ext uri="{FF2B5EF4-FFF2-40B4-BE49-F238E27FC236}">
                <a16:creationId xmlns:a16="http://schemas.microsoft.com/office/drawing/2014/main" id="{47B083A6-F047-451D-BFD5-BEB8CE1CA466}"/>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3" name="TextBox 12">
            <a:extLst>
              <a:ext uri="{FF2B5EF4-FFF2-40B4-BE49-F238E27FC236}">
                <a16:creationId xmlns:a16="http://schemas.microsoft.com/office/drawing/2014/main" id="{D4511B0D-129B-4F5D-94AF-FDE8972CE3F4}"/>
              </a:ext>
            </a:extLst>
          </p:cNvPr>
          <p:cNvSpPr txBox="1"/>
          <p:nvPr/>
        </p:nvSpPr>
        <p:spPr>
          <a:xfrm>
            <a:off x="5388010" y="761441"/>
            <a:ext cx="3688447" cy="923330"/>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On each slide, answer the bullet points with information specific to your product</a:t>
            </a:r>
          </a:p>
        </p:txBody>
      </p:sp>
      <p:sp>
        <p:nvSpPr>
          <p:cNvPr id="16" name="TextBox 15">
            <a:extLst>
              <a:ext uri="{FF2B5EF4-FFF2-40B4-BE49-F238E27FC236}">
                <a16:creationId xmlns:a16="http://schemas.microsoft.com/office/drawing/2014/main" id="{607F214F-5972-44B2-9425-34EE8FADBCB6}"/>
              </a:ext>
            </a:extLst>
          </p:cNvPr>
          <p:cNvSpPr txBox="1"/>
          <p:nvPr/>
        </p:nvSpPr>
        <p:spPr>
          <a:xfrm>
            <a:off x="2685776" y="5928827"/>
            <a:ext cx="4029930"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Add your company logo here</a:t>
            </a:r>
          </a:p>
        </p:txBody>
      </p:sp>
      <p:sp>
        <p:nvSpPr>
          <p:cNvPr id="17" name="TextBox 16">
            <a:extLst>
              <a:ext uri="{FF2B5EF4-FFF2-40B4-BE49-F238E27FC236}">
                <a16:creationId xmlns:a16="http://schemas.microsoft.com/office/drawing/2014/main" id="{B6D7974D-0E9C-4AE2-A216-3F6645443EE7}"/>
              </a:ext>
            </a:extLst>
          </p:cNvPr>
          <p:cNvSpPr txBox="1"/>
          <p:nvPr/>
        </p:nvSpPr>
        <p:spPr>
          <a:xfrm>
            <a:off x="136062" y="3667478"/>
            <a:ext cx="2038087" cy="1754326"/>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Title of your Business Case (typically the name of the opportunity / product)</a:t>
            </a:r>
          </a:p>
        </p:txBody>
      </p:sp>
      <p:cxnSp>
        <p:nvCxnSpPr>
          <p:cNvPr id="10" name="Straight Arrow Connector 9">
            <a:extLst>
              <a:ext uri="{FF2B5EF4-FFF2-40B4-BE49-F238E27FC236}">
                <a16:creationId xmlns:a16="http://schemas.microsoft.com/office/drawing/2014/main" id="{E4F019C0-A0F7-4458-8423-6E850099DAF4}"/>
              </a:ext>
            </a:extLst>
          </p:cNvPr>
          <p:cNvCxnSpPr/>
          <p:nvPr/>
        </p:nvCxnSpPr>
        <p:spPr>
          <a:xfrm flipV="1">
            <a:off x="564011" y="3231379"/>
            <a:ext cx="0" cy="476902"/>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073AA7-5AF7-4514-A46D-D630E2E23A4A}"/>
              </a:ext>
            </a:extLst>
          </p:cNvPr>
          <p:cNvCxnSpPr>
            <a:cxnSpLocks/>
          </p:cNvCxnSpPr>
          <p:nvPr/>
        </p:nvCxnSpPr>
        <p:spPr>
          <a:xfrm flipH="1">
            <a:off x="5388010" y="1642576"/>
            <a:ext cx="432303" cy="268679"/>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E4BE76-5FD6-45A9-9D27-5086A42F61D8}"/>
              </a:ext>
            </a:extLst>
          </p:cNvPr>
          <p:cNvCxnSpPr>
            <a:cxnSpLocks/>
          </p:cNvCxnSpPr>
          <p:nvPr/>
        </p:nvCxnSpPr>
        <p:spPr>
          <a:xfrm flipH="1">
            <a:off x="2225137" y="6113493"/>
            <a:ext cx="533665" cy="0"/>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1917C8B-7627-4B49-BBBC-F371164DAE08}"/>
              </a:ext>
            </a:extLst>
          </p:cNvPr>
          <p:cNvSpPr txBox="1"/>
          <p:nvPr/>
        </p:nvSpPr>
        <p:spPr>
          <a:xfrm>
            <a:off x="3806174" y="3862377"/>
            <a:ext cx="3163672" cy="1200329"/>
          </a:xfrm>
          <a:prstGeom prst="rect">
            <a:avLst/>
          </a:prstGeom>
          <a:noFill/>
          <a:ln>
            <a:solidFill>
              <a:srgbClr val="FF0000"/>
            </a:solidFill>
          </a:ln>
        </p:spPr>
        <p:txBody>
          <a:bodyPr wrap="square" rtlCol="0">
            <a:spAutoFit/>
          </a:bodyPr>
          <a:lstStyle/>
          <a:p>
            <a:pPr algn="ctr"/>
            <a:r>
              <a:rPr lang="en-US" i="1" dirty="0">
                <a:solidFill>
                  <a:srgbClr val="FF0000"/>
                </a:solidFill>
                <a:latin typeface="Arial" panose="020B0604020202020204" pitchFamily="34" charset="0"/>
                <a:cs typeface="Arial" panose="020B0604020202020204" pitchFamily="34" charset="0"/>
              </a:rPr>
              <a:t>Text in red is there to guide you through the slide and should be removed from your final presentation</a:t>
            </a:r>
          </a:p>
        </p:txBody>
      </p:sp>
      <p:sp>
        <p:nvSpPr>
          <p:cNvPr id="22" name="TextBox 21">
            <a:extLst>
              <a:ext uri="{FF2B5EF4-FFF2-40B4-BE49-F238E27FC236}">
                <a16:creationId xmlns:a16="http://schemas.microsoft.com/office/drawing/2014/main" id="{0A313F53-724C-411A-9DE5-56BEB855F0FF}"/>
              </a:ext>
            </a:extLst>
          </p:cNvPr>
          <p:cNvSpPr txBox="1"/>
          <p:nvPr/>
        </p:nvSpPr>
        <p:spPr>
          <a:xfrm>
            <a:off x="7083786" y="5771123"/>
            <a:ext cx="1834242" cy="738664"/>
          </a:xfrm>
          <a:prstGeom prst="rect">
            <a:avLst/>
          </a:prstGeom>
          <a:noFill/>
        </p:spPr>
        <p:txBody>
          <a:bodyPr wrap="square" rtlCol="0">
            <a:spAutoFit/>
          </a:bodyPr>
          <a:lstStyle/>
          <a:p>
            <a:pPr algn="ctr"/>
            <a:r>
              <a:rPr lang="en-US" sz="1400" dirty="0">
                <a:solidFill>
                  <a:srgbClr val="FF0000"/>
                </a:solidFill>
                <a:latin typeface="Arial" panose="020B0604020202020204" pitchFamily="34" charset="0"/>
                <a:cs typeface="Arial" panose="020B0604020202020204" pitchFamily="34" charset="0"/>
              </a:rPr>
              <a:t>Delete this slide in your final presentation</a:t>
            </a:r>
          </a:p>
        </p:txBody>
      </p:sp>
      <p:sp>
        <p:nvSpPr>
          <p:cNvPr id="23" name="Rectangle 22">
            <a:extLst>
              <a:ext uri="{FF2B5EF4-FFF2-40B4-BE49-F238E27FC236}">
                <a16:creationId xmlns:a16="http://schemas.microsoft.com/office/drawing/2014/main" id="{77D048DE-97E6-480A-8687-989F1561D7B3}"/>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4" name="Picture 23">
            <a:extLst>
              <a:ext uri="{FF2B5EF4-FFF2-40B4-BE49-F238E27FC236}">
                <a16:creationId xmlns:a16="http://schemas.microsoft.com/office/drawing/2014/main" id="{9AA4F915-FF6A-4EC6-ADCA-449C6D0D7FD2}"/>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67624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8C06-0D5A-4412-9792-5EF73DA36F8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Name of Product / Opportunity</a:t>
            </a:r>
          </a:p>
        </p:txBody>
      </p:sp>
      <p:sp>
        <p:nvSpPr>
          <p:cNvPr id="3" name="Text Placeholder 2">
            <a:extLst>
              <a:ext uri="{FF2B5EF4-FFF2-40B4-BE49-F238E27FC236}">
                <a16:creationId xmlns:a16="http://schemas.microsoft.com/office/drawing/2014/main" id="{69DEB6B8-76C9-4DE7-92DF-F9FC819B3E52}"/>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BUSINESS CASE</a:t>
            </a:r>
          </a:p>
        </p:txBody>
      </p:sp>
      <p:cxnSp>
        <p:nvCxnSpPr>
          <p:cNvPr id="4" name="Straight Connector 3">
            <a:extLst>
              <a:ext uri="{FF2B5EF4-FFF2-40B4-BE49-F238E27FC236}">
                <a16:creationId xmlns:a16="http://schemas.microsoft.com/office/drawing/2014/main" id="{764AC7D9-1730-4257-88EF-71EE148B9FC5}"/>
              </a:ext>
            </a:extLst>
          </p:cNvPr>
          <p:cNvCxnSpPr>
            <a:cxnSpLocks/>
          </p:cNvCxnSpPr>
          <p:nvPr/>
        </p:nvCxnSpPr>
        <p:spPr>
          <a:xfrm flipH="1">
            <a:off x="211225" y="456247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B4CAABA-E54C-46CE-BDDA-F779BBFC444D}"/>
              </a:ext>
            </a:extLst>
          </p:cNvPr>
          <p:cNvSpPr/>
          <p:nvPr/>
        </p:nvSpPr>
        <p:spPr>
          <a:xfrm>
            <a:off x="6958036" y="312155"/>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9" name="Text Placeholder 2">
            <a:extLst>
              <a:ext uri="{FF2B5EF4-FFF2-40B4-BE49-F238E27FC236}">
                <a16:creationId xmlns:a16="http://schemas.microsoft.com/office/drawing/2014/main" id="{AFAAF244-7476-4112-A4C4-A592D0D492C4}"/>
              </a:ext>
            </a:extLst>
          </p:cNvPr>
          <p:cNvSpPr txBox="1">
            <a:spLocks/>
          </p:cNvSpPr>
          <p:nvPr/>
        </p:nvSpPr>
        <p:spPr>
          <a:xfrm>
            <a:off x="4893129" y="5086564"/>
            <a:ext cx="3745475" cy="15809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400" b="1" dirty="0">
                <a:latin typeface="Arial" panose="020B0604020202020204" pitchFamily="34" charset="0"/>
                <a:cs typeface="Arial" panose="020B0604020202020204" pitchFamily="34" charset="0"/>
              </a:rPr>
              <a:t>PRESENTED BY: </a:t>
            </a:r>
            <a:r>
              <a:rPr lang="en-US" sz="1400" dirty="0">
                <a:latin typeface="Arial" panose="020B0604020202020204" pitchFamily="34" charset="0"/>
                <a:cs typeface="Arial" panose="020B0604020202020204" pitchFamily="34" charset="0"/>
              </a:rPr>
              <a:t>Your Name + Key Team Member Names</a:t>
            </a: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DATE: </a:t>
            </a:r>
            <a:r>
              <a:rPr lang="en-US" sz="1400" dirty="0">
                <a:latin typeface="Arial" panose="020B0604020202020204" pitchFamily="34" charset="0"/>
                <a:cs typeface="Arial" panose="020B0604020202020204" pitchFamily="34" charset="0"/>
              </a:rPr>
              <a:t>Date of Presentation</a:t>
            </a:r>
          </a:p>
        </p:txBody>
      </p:sp>
    </p:spTree>
    <p:extLst>
      <p:ext uri="{BB962C8B-B14F-4D97-AF65-F5344CB8AC3E}">
        <p14:creationId xmlns:p14="http://schemas.microsoft.com/office/powerpoint/2010/main" val="201951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5506529"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AGENDA</a:t>
            </a:r>
          </a:p>
        </p:txBody>
      </p:sp>
      <p:cxnSp>
        <p:nvCxnSpPr>
          <p:cNvPr id="7" name="Straight Connector 6">
            <a:extLst>
              <a:ext uri="{FF2B5EF4-FFF2-40B4-BE49-F238E27FC236}">
                <a16:creationId xmlns:a16="http://schemas.microsoft.com/office/drawing/2014/main" id="{F752AFC4-BF77-4733-983E-444C2738F547}"/>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559162-C6FB-4BA5-B72F-E2FF4BDA08E5}"/>
              </a:ext>
            </a:extLst>
          </p:cNvPr>
          <p:cNvSpPr/>
          <p:nvPr/>
        </p:nvSpPr>
        <p:spPr>
          <a:xfrm>
            <a:off x="191153" y="609761"/>
            <a:ext cx="3234102" cy="98013"/>
          </a:xfrm>
          <a:prstGeom prst="rect">
            <a:avLst/>
          </a:prstGeom>
          <a:solidFill>
            <a:srgbClr val="528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FF32890-FC28-486F-8396-54D692EAE97D}"/>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CA88392-4E3E-4098-972C-C7D7E90587C1}"/>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1 of 20</a:t>
            </a:r>
          </a:p>
        </p:txBody>
      </p:sp>
      <p:cxnSp>
        <p:nvCxnSpPr>
          <p:cNvPr id="14" name="Straight Connector 13">
            <a:extLst>
              <a:ext uri="{FF2B5EF4-FFF2-40B4-BE49-F238E27FC236}">
                <a16:creationId xmlns:a16="http://schemas.microsoft.com/office/drawing/2014/main" id="{42EAE05A-C64A-4624-A148-B7790008880D}"/>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DBF513-D85C-41E1-AD32-092613DDF370}"/>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6" name="Rectangle 15">
            <a:extLst>
              <a:ext uri="{FF2B5EF4-FFF2-40B4-BE49-F238E27FC236}">
                <a16:creationId xmlns:a16="http://schemas.microsoft.com/office/drawing/2014/main" id="{1C996CA5-61E7-42BD-B000-C855B42F0C04}"/>
              </a:ext>
            </a:extLst>
          </p:cNvPr>
          <p:cNvSpPr/>
          <p:nvPr/>
        </p:nvSpPr>
        <p:spPr>
          <a:xfrm>
            <a:off x="2280125" y="1050802"/>
            <a:ext cx="4947465" cy="5940088"/>
          </a:xfrm>
          <a:prstGeom prst="rect">
            <a:avLst/>
          </a:prstGeom>
        </p:spPr>
        <p:txBody>
          <a:bodyPr wrap="square">
            <a:spAutoFit/>
          </a:bodyPr>
          <a:lstStyle/>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EXECUTIVE SUMMARY</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BUSINESS NEED &amp; STATEGIC ALIGNMENT</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MARKET ANALYSIS</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THE PRODUCT</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THE PROJECT PROPOSAL</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ASSUMPTIONS</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FINANCIALS</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CONSTRAINTS &amp; DEPENDENCIES</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IMPLEMENTATION &amp; OPERATIONAL CONSIDERATIONS </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RISKS &amp; MITIGATION PLAN</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RECOMMENDATION</a:t>
            </a:r>
          </a:p>
          <a:p>
            <a:pPr marL="342900" indent="-223838">
              <a:spcBef>
                <a:spcPts val="600"/>
              </a:spcBef>
              <a:spcAft>
                <a:spcPts val="600"/>
              </a:spcAft>
              <a:buFont typeface="Arial" charset="0"/>
              <a:buChar char="•"/>
            </a:pP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C4EF03EA-EB17-43E5-BCCD-3D16EBC18276}"/>
              </a:ext>
            </a:extLst>
          </p:cNvPr>
          <p:cNvSpPr/>
          <p:nvPr/>
        </p:nvSpPr>
        <p:spPr>
          <a:xfrm>
            <a:off x="7052378" y="1050802"/>
            <a:ext cx="1571454" cy="5145063"/>
          </a:xfrm>
          <a:prstGeom prst="rect">
            <a:avLst/>
          </a:prstGeom>
        </p:spPr>
        <p:txBody>
          <a:bodyPr wrap="square">
            <a:spAutoFit/>
          </a:bodyPr>
          <a:lstStyle/>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2</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4</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5</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12</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14</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15</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16</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17</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18</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19</a:t>
            </a:r>
          </a:p>
          <a:p>
            <a:pPr marL="119062">
              <a:lnSpc>
                <a:spcPct val="150000"/>
              </a:lnSpc>
              <a:spcBef>
                <a:spcPts val="600"/>
              </a:spcBef>
              <a:spcAft>
                <a:spcPts val="600"/>
              </a:spcAft>
            </a:pPr>
            <a:r>
              <a:rPr lang="en-US" sz="1400" dirty="0">
                <a:latin typeface="Arial" panose="020B0604020202020204" pitchFamily="34" charset="0"/>
                <a:cs typeface="Arial" panose="020B0604020202020204" pitchFamily="34" charset="0"/>
              </a:rPr>
              <a:t>………….  20</a:t>
            </a:r>
          </a:p>
        </p:txBody>
      </p:sp>
    </p:spTree>
    <p:extLst>
      <p:ext uri="{BB962C8B-B14F-4D97-AF65-F5344CB8AC3E}">
        <p14:creationId xmlns:p14="http://schemas.microsoft.com/office/powerpoint/2010/main" val="14087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02CC0-D155-4878-AC6B-546768770722}"/>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C86E39-7ECA-4129-9B1F-3350F180689C}"/>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2 of 20</a:t>
            </a:r>
          </a:p>
        </p:txBody>
      </p:sp>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4896369"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EXECUTIVE SUMMARY</a:t>
            </a:r>
          </a:p>
        </p:txBody>
      </p:sp>
      <p:cxnSp>
        <p:nvCxnSpPr>
          <p:cNvPr id="7" name="Straight Connector 6">
            <a:extLst>
              <a:ext uri="{FF2B5EF4-FFF2-40B4-BE49-F238E27FC236}">
                <a16:creationId xmlns:a16="http://schemas.microsoft.com/office/drawing/2014/main" id="{F752AFC4-BF77-4733-983E-444C2738F547}"/>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6A7B792-6549-418A-A93E-2F0850E6C31B}"/>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sp>
        <p:nvSpPr>
          <p:cNvPr id="11" name="Rectangle 10">
            <a:extLst>
              <a:ext uri="{FF2B5EF4-FFF2-40B4-BE49-F238E27FC236}">
                <a16:creationId xmlns:a16="http://schemas.microsoft.com/office/drawing/2014/main" id="{63559162-C6FB-4BA5-B72F-E2FF4BDA08E5}"/>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7B083A6-F047-451D-BFD5-BEB8CE1CA466}"/>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3" name="Rectangle 12">
            <a:extLst>
              <a:ext uri="{FF2B5EF4-FFF2-40B4-BE49-F238E27FC236}">
                <a16:creationId xmlns:a16="http://schemas.microsoft.com/office/drawing/2014/main" id="{61B79547-5D34-443F-B064-70161347A6D5}"/>
              </a:ext>
            </a:extLst>
          </p:cNvPr>
          <p:cNvSpPr/>
          <p:nvPr/>
        </p:nvSpPr>
        <p:spPr>
          <a:xfrm>
            <a:off x="2889503" y="996468"/>
            <a:ext cx="5873495" cy="2432532"/>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73AD0A8-7413-4F16-BC27-A73415F0087F}"/>
              </a:ext>
            </a:extLst>
          </p:cNvPr>
          <p:cNvSpPr txBox="1"/>
          <p:nvPr/>
        </p:nvSpPr>
        <p:spPr>
          <a:xfrm>
            <a:off x="2889503" y="996468"/>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INTRODUCTION &amp; DESCRIPTION</a:t>
            </a:r>
          </a:p>
        </p:txBody>
      </p:sp>
      <p:sp>
        <p:nvSpPr>
          <p:cNvPr id="23" name="TextBox 22">
            <a:extLst>
              <a:ext uri="{FF2B5EF4-FFF2-40B4-BE49-F238E27FC236}">
                <a16:creationId xmlns:a16="http://schemas.microsoft.com/office/drawing/2014/main" id="{44BD57DF-D6AF-4746-B2DB-D6BCAD27D942}"/>
              </a:ext>
            </a:extLst>
          </p:cNvPr>
          <p:cNvSpPr txBox="1"/>
          <p:nvPr/>
        </p:nvSpPr>
        <p:spPr>
          <a:xfrm>
            <a:off x="2889503" y="1453896"/>
            <a:ext cx="5808182" cy="14431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Describe the purpose of the case, the project and reason for the investment</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Also include any major issues that may need to be addressed</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Be explicit and clear: “We are recommending the development of a new product for </a:t>
            </a:r>
            <a:r>
              <a:rPr lang="en-US" sz="1200" b="1" i="1" u="sng" dirty="0">
                <a:solidFill>
                  <a:srgbClr val="FF0000"/>
                </a:solidFill>
                <a:latin typeface="Arial" panose="020B0604020202020204" pitchFamily="34" charset="0"/>
                <a:cs typeface="Arial" panose="020B0604020202020204" pitchFamily="34" charset="0"/>
              </a:rPr>
              <a:t>X market</a:t>
            </a:r>
            <a:r>
              <a:rPr lang="en-US" sz="1200" i="1" dirty="0">
                <a:solidFill>
                  <a:srgbClr val="FF0000"/>
                </a:solidFill>
                <a:latin typeface="Arial" panose="020B0604020202020204" pitchFamily="34" charset="0"/>
                <a:cs typeface="Arial" panose="020B0604020202020204" pitchFamily="34" charset="0"/>
              </a:rPr>
              <a:t> and are requesting an investment of </a:t>
            </a:r>
            <a:r>
              <a:rPr lang="en-US" sz="1200" b="1" i="1" u="sng" dirty="0">
                <a:solidFill>
                  <a:srgbClr val="FF0000"/>
                </a:solidFill>
                <a:latin typeface="Arial" panose="020B0604020202020204" pitchFamily="34" charset="0"/>
                <a:cs typeface="Arial" panose="020B0604020202020204" pitchFamily="34" charset="0"/>
              </a:rPr>
              <a:t>$X</a:t>
            </a:r>
            <a:r>
              <a:rPr lang="en-US" sz="1200" i="1" dirty="0">
                <a:solidFill>
                  <a:srgbClr val="FF0000"/>
                </a:solidFill>
                <a:latin typeface="Arial" panose="020B0604020202020204" pitchFamily="34" charset="0"/>
                <a:cs typeface="Arial" panose="020B0604020202020204" pitchFamily="34" charset="0"/>
              </a:rPr>
              <a:t> and </a:t>
            </a:r>
            <a:r>
              <a:rPr lang="en-US" sz="1200" b="1" i="1" u="sng" dirty="0">
                <a:solidFill>
                  <a:srgbClr val="FF0000"/>
                </a:solidFill>
                <a:latin typeface="Arial" panose="020B0604020202020204" pitchFamily="34" charset="0"/>
                <a:cs typeface="Arial" panose="020B0604020202020204" pitchFamily="34" charset="0"/>
              </a:rPr>
              <a:t>X time and resources.</a:t>
            </a:r>
            <a:r>
              <a:rPr lang="en-US" sz="1200" b="1" i="1" dirty="0">
                <a:solidFill>
                  <a:srgbClr val="FF0000"/>
                </a:solidFill>
                <a:latin typeface="Arial" panose="020B0604020202020204" pitchFamily="34" charset="0"/>
                <a:cs typeface="Arial" panose="020B0604020202020204" pitchFamily="34" charset="0"/>
              </a:rPr>
              <a:t> </a:t>
            </a:r>
          </a:p>
        </p:txBody>
      </p:sp>
      <p:sp>
        <p:nvSpPr>
          <p:cNvPr id="27" name="Rectangle 26">
            <a:extLst>
              <a:ext uri="{FF2B5EF4-FFF2-40B4-BE49-F238E27FC236}">
                <a16:creationId xmlns:a16="http://schemas.microsoft.com/office/drawing/2014/main" id="{9E74CDAE-1586-42FE-AD21-BE66E94A574A}"/>
              </a:ext>
            </a:extLst>
          </p:cNvPr>
          <p:cNvSpPr/>
          <p:nvPr/>
        </p:nvSpPr>
        <p:spPr>
          <a:xfrm>
            <a:off x="2889503" y="3533199"/>
            <a:ext cx="5873495" cy="1590602"/>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A99F77C-9843-44B6-8BA8-FA15A19B7BFF}"/>
              </a:ext>
            </a:extLst>
          </p:cNvPr>
          <p:cNvSpPr txBox="1"/>
          <p:nvPr/>
        </p:nvSpPr>
        <p:spPr>
          <a:xfrm>
            <a:off x="2889503" y="3533199"/>
            <a:ext cx="5160483" cy="646331"/>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INDUSTRY, MARKET, CUSTOMER ATTRIBUTES</a:t>
            </a:r>
          </a:p>
        </p:txBody>
      </p:sp>
      <p:sp>
        <p:nvSpPr>
          <p:cNvPr id="29" name="TextBox 28">
            <a:extLst>
              <a:ext uri="{FF2B5EF4-FFF2-40B4-BE49-F238E27FC236}">
                <a16:creationId xmlns:a16="http://schemas.microsoft.com/office/drawing/2014/main" id="{4CC62DE9-110B-4BBB-B889-4FF60A63072C}"/>
              </a:ext>
            </a:extLst>
          </p:cNvPr>
          <p:cNvSpPr txBox="1"/>
          <p:nvPr/>
        </p:nvSpPr>
        <p:spPr>
          <a:xfrm>
            <a:off x="2889503" y="3990627"/>
            <a:ext cx="5808182" cy="8882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Strength 1</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Strength 2</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Strength 3 </a:t>
            </a:r>
          </a:p>
        </p:txBody>
      </p:sp>
      <p:sp>
        <p:nvSpPr>
          <p:cNvPr id="30" name="Rectangle 29">
            <a:extLst>
              <a:ext uri="{FF2B5EF4-FFF2-40B4-BE49-F238E27FC236}">
                <a16:creationId xmlns:a16="http://schemas.microsoft.com/office/drawing/2014/main" id="{41E11E9D-4E12-4624-8F29-D41854A645A4}"/>
              </a:ext>
            </a:extLst>
          </p:cNvPr>
          <p:cNvSpPr/>
          <p:nvPr/>
        </p:nvSpPr>
        <p:spPr>
          <a:xfrm>
            <a:off x="2889503" y="5211897"/>
            <a:ext cx="5873495" cy="1227365"/>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FE908C0-0235-4867-8989-D266A6C4C610}"/>
              </a:ext>
            </a:extLst>
          </p:cNvPr>
          <p:cNvSpPr txBox="1"/>
          <p:nvPr/>
        </p:nvSpPr>
        <p:spPr>
          <a:xfrm>
            <a:off x="2889503" y="5211897"/>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ASSUMPTIONS &amp; RISKS</a:t>
            </a:r>
          </a:p>
        </p:txBody>
      </p:sp>
      <p:sp>
        <p:nvSpPr>
          <p:cNvPr id="32" name="TextBox 31">
            <a:extLst>
              <a:ext uri="{FF2B5EF4-FFF2-40B4-BE49-F238E27FC236}">
                <a16:creationId xmlns:a16="http://schemas.microsoft.com/office/drawing/2014/main" id="{ABEC61A1-E9CB-4569-841B-2355A880E1C8}"/>
              </a:ext>
            </a:extLst>
          </p:cNvPr>
          <p:cNvSpPr txBox="1"/>
          <p:nvPr/>
        </p:nvSpPr>
        <p:spPr>
          <a:xfrm>
            <a:off x="2889503" y="5669325"/>
            <a:ext cx="5808182" cy="6112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Strength 1</a:t>
            </a:r>
          </a:p>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Strength 2</a:t>
            </a:r>
          </a:p>
        </p:txBody>
      </p:sp>
      <p:pic>
        <p:nvPicPr>
          <p:cNvPr id="8" name="Picture 7">
            <a:extLst>
              <a:ext uri="{FF2B5EF4-FFF2-40B4-BE49-F238E27FC236}">
                <a16:creationId xmlns:a16="http://schemas.microsoft.com/office/drawing/2014/main" id="{EAE031E9-ABA5-4BA4-AD72-C4EDEE73DF91}"/>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231248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02CC0-D155-4878-AC6B-546768770722}"/>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C86E39-7ECA-4129-9B1F-3350F180689C}"/>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3 of 20</a:t>
            </a:r>
          </a:p>
        </p:txBody>
      </p:sp>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4896369"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EXECUTIVE SUMMARY</a:t>
            </a:r>
          </a:p>
        </p:txBody>
      </p:sp>
      <p:cxnSp>
        <p:nvCxnSpPr>
          <p:cNvPr id="7" name="Straight Connector 6">
            <a:extLst>
              <a:ext uri="{FF2B5EF4-FFF2-40B4-BE49-F238E27FC236}">
                <a16:creationId xmlns:a16="http://schemas.microsoft.com/office/drawing/2014/main" id="{F752AFC4-BF77-4733-983E-444C2738F547}"/>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7B083A6-F047-451D-BFD5-BEB8CE1CA466}"/>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3" name="Rectangle 12">
            <a:extLst>
              <a:ext uri="{FF2B5EF4-FFF2-40B4-BE49-F238E27FC236}">
                <a16:creationId xmlns:a16="http://schemas.microsoft.com/office/drawing/2014/main" id="{61B79547-5D34-443F-B064-70161347A6D5}"/>
              </a:ext>
            </a:extLst>
          </p:cNvPr>
          <p:cNvSpPr/>
          <p:nvPr/>
        </p:nvSpPr>
        <p:spPr>
          <a:xfrm>
            <a:off x="2889503" y="996468"/>
            <a:ext cx="5873495" cy="983057"/>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73AD0A8-7413-4F16-BC27-A73415F0087F}"/>
              </a:ext>
            </a:extLst>
          </p:cNvPr>
          <p:cNvSpPr txBox="1"/>
          <p:nvPr/>
        </p:nvSpPr>
        <p:spPr>
          <a:xfrm>
            <a:off x="2889503" y="996468"/>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KEY FINANCIAL INDICATORS</a:t>
            </a:r>
          </a:p>
        </p:txBody>
      </p:sp>
      <p:sp>
        <p:nvSpPr>
          <p:cNvPr id="23" name="TextBox 22">
            <a:extLst>
              <a:ext uri="{FF2B5EF4-FFF2-40B4-BE49-F238E27FC236}">
                <a16:creationId xmlns:a16="http://schemas.microsoft.com/office/drawing/2014/main" id="{44BD57DF-D6AF-4746-B2DB-D6BCAD27D942}"/>
              </a:ext>
            </a:extLst>
          </p:cNvPr>
          <p:cNvSpPr txBox="1"/>
          <p:nvPr/>
        </p:nvSpPr>
        <p:spPr>
          <a:xfrm>
            <a:off x="2889503" y="1453896"/>
            <a:ext cx="5808182" cy="6112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Enter any comments on the financials here, if needed </a:t>
            </a:r>
          </a:p>
          <a:p>
            <a:pPr marL="285750" indent="-285750">
              <a:lnSpc>
                <a:spcPct val="150000"/>
              </a:lnSpc>
              <a:buFont typeface="Arial" panose="020B0604020202020204" pitchFamily="34" charset="0"/>
              <a:buChar char="•"/>
            </a:pPr>
            <a:endParaRPr lang="en-US" sz="1200" i="1" dirty="0">
              <a:solidFill>
                <a:srgbClr val="FF000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94C00971-0C50-48D7-9B08-828F4FD35167}"/>
              </a:ext>
            </a:extLst>
          </p:cNvPr>
          <p:cNvGraphicFramePr>
            <a:graphicFrameLocks noGrp="1"/>
          </p:cNvGraphicFramePr>
          <p:nvPr>
            <p:extLst>
              <p:ext uri="{D42A27DB-BD31-4B8C-83A1-F6EECF244321}">
                <p14:modId xmlns:p14="http://schemas.microsoft.com/office/powerpoint/2010/main" val="3399083521"/>
              </p:ext>
            </p:extLst>
          </p:nvPr>
        </p:nvGraphicFramePr>
        <p:xfrm>
          <a:off x="2889503" y="2398883"/>
          <a:ext cx="5873496" cy="3481332"/>
        </p:xfrm>
        <a:graphic>
          <a:graphicData uri="http://schemas.openxmlformats.org/drawingml/2006/table">
            <a:tbl>
              <a:tblPr>
                <a:tableStyleId>{5C22544A-7EE6-4342-B048-85BDC9FD1C3A}</a:tableStyleId>
              </a:tblPr>
              <a:tblGrid>
                <a:gridCol w="1939096">
                  <a:extLst>
                    <a:ext uri="{9D8B030D-6E8A-4147-A177-3AD203B41FA5}">
                      <a16:colId xmlns:a16="http://schemas.microsoft.com/office/drawing/2014/main" val="4244265894"/>
                    </a:ext>
                  </a:extLst>
                </a:gridCol>
                <a:gridCol w="983600">
                  <a:extLst>
                    <a:ext uri="{9D8B030D-6E8A-4147-A177-3AD203B41FA5}">
                      <a16:colId xmlns:a16="http://schemas.microsoft.com/office/drawing/2014/main" val="3163650479"/>
                    </a:ext>
                  </a:extLst>
                </a:gridCol>
                <a:gridCol w="983600">
                  <a:extLst>
                    <a:ext uri="{9D8B030D-6E8A-4147-A177-3AD203B41FA5}">
                      <a16:colId xmlns:a16="http://schemas.microsoft.com/office/drawing/2014/main" val="671801440"/>
                    </a:ext>
                  </a:extLst>
                </a:gridCol>
                <a:gridCol w="983600">
                  <a:extLst>
                    <a:ext uri="{9D8B030D-6E8A-4147-A177-3AD203B41FA5}">
                      <a16:colId xmlns:a16="http://schemas.microsoft.com/office/drawing/2014/main" val="2030219832"/>
                    </a:ext>
                  </a:extLst>
                </a:gridCol>
                <a:gridCol w="983600">
                  <a:extLst>
                    <a:ext uri="{9D8B030D-6E8A-4147-A177-3AD203B41FA5}">
                      <a16:colId xmlns:a16="http://schemas.microsoft.com/office/drawing/2014/main" val="772898369"/>
                    </a:ext>
                  </a:extLst>
                </a:gridCol>
              </a:tblGrid>
              <a:tr h="290111">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65000"/>
                      </a:schemeClr>
                    </a:solidFill>
                  </a:tcPr>
                </a:tc>
                <a:tc>
                  <a:txBody>
                    <a:bodyPr/>
                    <a:lstStyle/>
                    <a:p>
                      <a:pPr algn="ctr" fontAlgn="b"/>
                      <a:r>
                        <a:rPr lang="en-US" sz="1000" b="1" u="none" strike="noStrike" dirty="0">
                          <a:effectLst/>
                          <a:latin typeface="Century Gothic" panose="020B0502020202020204" pitchFamily="34" charset="0"/>
                        </a:rPr>
                        <a:t>Year 1</a:t>
                      </a:r>
                      <a:endParaRPr lang="en-US" sz="1000" b="1" i="0" u="none" strike="noStrike" dirty="0">
                        <a:solidFill>
                          <a:srgbClr val="000000"/>
                        </a:solidFill>
                        <a:effectLst/>
                        <a:latin typeface="Century Gothic" panose="020B0502020202020204" pitchFamily="34" charset="0"/>
                      </a:endParaRPr>
                    </a:p>
                  </a:txBody>
                  <a:tcPr marL="4763" marR="4763" marT="4763" marB="0" anchor="ctr">
                    <a:solidFill>
                      <a:schemeClr val="bg1">
                        <a:lumMod val="65000"/>
                      </a:schemeClr>
                    </a:solidFill>
                  </a:tcPr>
                </a:tc>
                <a:tc>
                  <a:txBody>
                    <a:bodyPr/>
                    <a:lstStyle/>
                    <a:p>
                      <a:pPr algn="ctr" fontAlgn="b"/>
                      <a:r>
                        <a:rPr lang="en-US" sz="1000" b="1" u="none" strike="noStrike" dirty="0">
                          <a:effectLst/>
                          <a:latin typeface="Century Gothic" panose="020B0502020202020204" pitchFamily="34" charset="0"/>
                        </a:rPr>
                        <a:t>Year 2</a:t>
                      </a:r>
                      <a:endParaRPr lang="en-US" sz="1000" b="1" i="0" u="none" strike="noStrike" dirty="0">
                        <a:solidFill>
                          <a:srgbClr val="000000"/>
                        </a:solidFill>
                        <a:effectLst/>
                        <a:latin typeface="Century Gothic" panose="020B0502020202020204" pitchFamily="34" charset="0"/>
                      </a:endParaRPr>
                    </a:p>
                  </a:txBody>
                  <a:tcPr marL="4763" marR="4763" marT="4763" marB="0" anchor="ctr">
                    <a:solidFill>
                      <a:schemeClr val="bg1">
                        <a:lumMod val="65000"/>
                      </a:schemeClr>
                    </a:solidFill>
                  </a:tcPr>
                </a:tc>
                <a:tc>
                  <a:txBody>
                    <a:bodyPr/>
                    <a:lstStyle/>
                    <a:p>
                      <a:pPr algn="ctr" fontAlgn="b"/>
                      <a:r>
                        <a:rPr lang="en-US" sz="1000" b="1" u="none" strike="noStrike" dirty="0">
                          <a:effectLst/>
                          <a:latin typeface="Century Gothic" panose="020B0502020202020204" pitchFamily="34" charset="0"/>
                        </a:rPr>
                        <a:t>Year 3</a:t>
                      </a:r>
                      <a:endParaRPr lang="en-US" sz="1000" b="1" i="0" u="none" strike="noStrike" dirty="0">
                        <a:solidFill>
                          <a:srgbClr val="000000"/>
                        </a:solidFill>
                        <a:effectLst/>
                        <a:latin typeface="Century Gothic" panose="020B0502020202020204" pitchFamily="34" charset="0"/>
                      </a:endParaRPr>
                    </a:p>
                  </a:txBody>
                  <a:tcPr marL="4763" marR="4763" marT="4763" marB="0" anchor="ctr">
                    <a:solidFill>
                      <a:schemeClr val="bg1">
                        <a:lumMod val="65000"/>
                      </a:schemeClr>
                    </a:solidFill>
                  </a:tcPr>
                </a:tc>
                <a:tc>
                  <a:txBody>
                    <a:bodyPr/>
                    <a:lstStyle/>
                    <a:p>
                      <a:pPr algn="ctr" fontAlgn="b"/>
                      <a:r>
                        <a:rPr lang="en-US" sz="1000" b="1" u="none" strike="noStrike" dirty="0">
                          <a:effectLst/>
                          <a:latin typeface="Century Gothic" panose="020B0502020202020204" pitchFamily="34" charset="0"/>
                        </a:rPr>
                        <a:t>Year 4</a:t>
                      </a:r>
                      <a:endParaRPr lang="en-US" sz="1000" b="1" i="0" u="none" strike="noStrike" dirty="0">
                        <a:solidFill>
                          <a:srgbClr val="000000"/>
                        </a:solidFill>
                        <a:effectLst/>
                        <a:latin typeface="Century Gothic" panose="020B0502020202020204" pitchFamily="34" charset="0"/>
                      </a:endParaRPr>
                    </a:p>
                  </a:txBody>
                  <a:tcPr marL="4763" marR="4763" marT="4763" marB="0" anchor="ctr">
                    <a:solidFill>
                      <a:schemeClr val="bg1">
                        <a:lumMod val="65000"/>
                      </a:schemeClr>
                    </a:solidFill>
                  </a:tcPr>
                </a:tc>
                <a:extLst>
                  <a:ext uri="{0D108BD9-81ED-4DB2-BD59-A6C34878D82A}">
                    <a16:rowId xmlns:a16="http://schemas.microsoft.com/office/drawing/2014/main" val="2588157832"/>
                  </a:ext>
                </a:extLst>
              </a:tr>
              <a:tr h="290111">
                <a:tc>
                  <a:txBody>
                    <a:bodyPr/>
                    <a:lstStyle/>
                    <a:p>
                      <a:pPr algn="l" fontAlgn="b"/>
                      <a:r>
                        <a:rPr lang="en-US" sz="1000" b="1" u="none" strike="noStrike" dirty="0">
                          <a:effectLst/>
                          <a:latin typeface="Century Gothic" panose="020B0502020202020204" pitchFamily="34" charset="0"/>
                        </a:rPr>
                        <a:t>Revenue</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extLst>
                  <a:ext uri="{0D108BD9-81ED-4DB2-BD59-A6C34878D82A}">
                    <a16:rowId xmlns:a16="http://schemas.microsoft.com/office/drawing/2014/main" val="4270412117"/>
                  </a:ext>
                </a:extLst>
              </a:tr>
              <a:tr h="290111">
                <a:tc>
                  <a:txBody>
                    <a:bodyPr/>
                    <a:lstStyle/>
                    <a:p>
                      <a:pPr algn="l" fontAlgn="b"/>
                      <a:r>
                        <a:rPr lang="en-US" sz="1000" b="1" u="none" strike="noStrike" dirty="0">
                          <a:effectLst/>
                          <a:latin typeface="Century Gothic" panose="020B0502020202020204" pitchFamily="34" charset="0"/>
                        </a:rPr>
                        <a:t>Cost of Goods Sold</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9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extLst>
                  <a:ext uri="{0D108BD9-81ED-4DB2-BD59-A6C34878D82A}">
                    <a16:rowId xmlns:a16="http://schemas.microsoft.com/office/drawing/2014/main" val="4220097808"/>
                  </a:ext>
                </a:extLst>
              </a:tr>
              <a:tr h="290111">
                <a:tc>
                  <a:txBody>
                    <a:bodyPr/>
                    <a:lstStyle/>
                    <a:p>
                      <a:pPr algn="l" fontAlgn="b"/>
                      <a:r>
                        <a:rPr lang="en-US" sz="1000" b="1" u="none" strike="noStrike" dirty="0">
                          <a:effectLst/>
                          <a:latin typeface="Century Gothic" panose="020B0502020202020204" pitchFamily="34" charset="0"/>
                        </a:rPr>
                        <a:t>Gross Margin</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extLst>
                  <a:ext uri="{0D108BD9-81ED-4DB2-BD59-A6C34878D82A}">
                    <a16:rowId xmlns:a16="http://schemas.microsoft.com/office/drawing/2014/main" val="4257338812"/>
                  </a:ext>
                </a:extLst>
              </a:tr>
              <a:tr h="290111">
                <a:tc>
                  <a:txBody>
                    <a:bodyPr/>
                    <a:lstStyle/>
                    <a:p>
                      <a:pPr algn="l" fontAlgn="b"/>
                      <a:r>
                        <a:rPr lang="en-US" sz="1000" b="1" u="none" strike="noStrike" dirty="0">
                          <a:effectLst/>
                          <a:latin typeface="Century Gothic" panose="020B0502020202020204" pitchFamily="34" charset="0"/>
                        </a:rPr>
                        <a:t>Gross Margin %</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9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extLst>
                  <a:ext uri="{0D108BD9-81ED-4DB2-BD59-A6C34878D82A}">
                    <a16:rowId xmlns:a16="http://schemas.microsoft.com/office/drawing/2014/main" val="1899352703"/>
                  </a:ext>
                </a:extLst>
              </a:tr>
              <a:tr h="290111">
                <a:tc>
                  <a:txBody>
                    <a:bodyPr/>
                    <a:lstStyle/>
                    <a:p>
                      <a:pPr algn="l" fontAlgn="b"/>
                      <a:r>
                        <a:rPr lang="en-US" sz="1000" b="1" u="none" strike="noStrike" dirty="0">
                          <a:effectLst/>
                          <a:latin typeface="Century Gothic" panose="020B0502020202020204" pitchFamily="34" charset="0"/>
                        </a:rPr>
                        <a:t>Expenses</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extLst>
                  <a:ext uri="{0D108BD9-81ED-4DB2-BD59-A6C34878D82A}">
                    <a16:rowId xmlns:a16="http://schemas.microsoft.com/office/drawing/2014/main" val="2386713851"/>
                  </a:ext>
                </a:extLst>
              </a:tr>
              <a:tr h="290111">
                <a:tc>
                  <a:txBody>
                    <a:bodyPr/>
                    <a:lstStyle/>
                    <a:p>
                      <a:pPr algn="l" fontAlgn="b"/>
                      <a:r>
                        <a:rPr lang="en-US" sz="1000" b="1" u="none" strike="noStrike" dirty="0">
                          <a:effectLst/>
                          <a:latin typeface="Century Gothic" panose="020B0502020202020204" pitchFamily="34" charset="0"/>
                        </a:rPr>
                        <a:t>EBITDA</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9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extLst>
                  <a:ext uri="{0D108BD9-81ED-4DB2-BD59-A6C34878D82A}">
                    <a16:rowId xmlns:a16="http://schemas.microsoft.com/office/drawing/2014/main" val="4181148868"/>
                  </a:ext>
                </a:extLst>
              </a:tr>
              <a:tr h="290111">
                <a:tc>
                  <a:txBody>
                    <a:bodyPr/>
                    <a:lstStyle/>
                    <a:p>
                      <a:pPr algn="l" fontAlgn="b"/>
                      <a:r>
                        <a:rPr lang="en-US" sz="1000" b="1" u="none" strike="noStrike" dirty="0">
                          <a:effectLst/>
                          <a:latin typeface="Century Gothic" panose="020B0502020202020204" pitchFamily="34" charset="0"/>
                        </a:rPr>
                        <a:t>Net Present Value</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extLst>
                  <a:ext uri="{0D108BD9-81ED-4DB2-BD59-A6C34878D82A}">
                    <a16:rowId xmlns:a16="http://schemas.microsoft.com/office/drawing/2014/main" val="2399070779"/>
                  </a:ext>
                </a:extLst>
              </a:tr>
              <a:tr h="290111">
                <a:tc>
                  <a:txBody>
                    <a:bodyPr/>
                    <a:lstStyle/>
                    <a:p>
                      <a:pPr algn="l" fontAlgn="b"/>
                      <a:r>
                        <a:rPr lang="en-US" sz="1000" b="1" u="none" strike="noStrike" dirty="0">
                          <a:effectLst/>
                          <a:latin typeface="Century Gothic" panose="020B0502020202020204" pitchFamily="34" charset="0"/>
                        </a:rPr>
                        <a:t>Headcount Estimates</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95000"/>
                      </a:schemeClr>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extLst>
                  <a:ext uri="{0D108BD9-81ED-4DB2-BD59-A6C34878D82A}">
                    <a16:rowId xmlns:a16="http://schemas.microsoft.com/office/drawing/2014/main" val="1958536607"/>
                  </a:ext>
                </a:extLst>
              </a:tr>
              <a:tr h="290111">
                <a:tc>
                  <a:txBody>
                    <a:bodyPr/>
                    <a:lstStyle/>
                    <a:p>
                      <a:pPr algn="l" fontAlgn="b"/>
                      <a:r>
                        <a:rPr lang="en-US" sz="1000" b="1" u="none" strike="noStrike" dirty="0">
                          <a:effectLst/>
                          <a:latin typeface="Century Gothic" panose="020B0502020202020204" pitchFamily="34" charset="0"/>
                        </a:rPr>
                        <a:t>Capital Purchases</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extLst>
                  <a:ext uri="{0D108BD9-81ED-4DB2-BD59-A6C34878D82A}">
                    <a16:rowId xmlns:a16="http://schemas.microsoft.com/office/drawing/2014/main" val="4104581700"/>
                  </a:ext>
                </a:extLst>
              </a:tr>
              <a:tr h="290111">
                <a:tc>
                  <a:txBody>
                    <a:bodyPr/>
                    <a:lstStyle/>
                    <a:p>
                      <a:pPr algn="l" fontAlgn="b"/>
                      <a:r>
                        <a:rPr lang="en-US" sz="1000" b="1" u="none" strike="noStrike" dirty="0">
                          <a:effectLst/>
                          <a:latin typeface="Century Gothic" panose="020B0502020202020204" pitchFamily="34" charset="0"/>
                        </a:rPr>
                        <a:t>Payback Period</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95000"/>
                      </a:schemeClr>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solidFill>
                  </a:tcPr>
                </a:tc>
                <a:extLst>
                  <a:ext uri="{0D108BD9-81ED-4DB2-BD59-A6C34878D82A}">
                    <a16:rowId xmlns:a16="http://schemas.microsoft.com/office/drawing/2014/main" val="1816972824"/>
                  </a:ext>
                </a:extLst>
              </a:tr>
              <a:tr h="290111">
                <a:tc>
                  <a:txBody>
                    <a:bodyPr/>
                    <a:lstStyle/>
                    <a:p>
                      <a:pPr algn="l" fontAlgn="b"/>
                      <a:r>
                        <a:rPr lang="en-US" sz="1000" b="1" u="none" strike="noStrike" dirty="0">
                          <a:effectLst/>
                          <a:latin typeface="Century Gothic" panose="020B0502020202020204" pitchFamily="34" charset="0"/>
                        </a:rPr>
                        <a:t>Cumulative Cash Flow</a:t>
                      </a:r>
                      <a:endParaRPr lang="en-US" sz="1000" b="1" i="0" u="none" strike="noStrike" dirty="0">
                        <a:solidFill>
                          <a:srgbClr val="000000"/>
                        </a:solidFill>
                        <a:effectLst/>
                        <a:latin typeface="Century Gothic" panose="020B0502020202020204" pitchFamily="34" charset="0"/>
                      </a:endParaRPr>
                    </a:p>
                  </a:txBody>
                  <a:tcPr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tc>
                  <a:txBody>
                    <a:bodyPr/>
                    <a:lstStyle/>
                    <a:p>
                      <a:pPr algn="ctr"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4763" marR="4763" marT="4763" marB="0" anchor="ctr">
                    <a:solidFill>
                      <a:schemeClr val="bg1">
                        <a:lumMod val="85000"/>
                      </a:schemeClr>
                    </a:solidFill>
                  </a:tcPr>
                </a:tc>
                <a:extLst>
                  <a:ext uri="{0D108BD9-81ED-4DB2-BD59-A6C34878D82A}">
                    <a16:rowId xmlns:a16="http://schemas.microsoft.com/office/drawing/2014/main" val="294289852"/>
                  </a:ext>
                </a:extLst>
              </a:tr>
            </a:tbl>
          </a:graphicData>
        </a:graphic>
      </p:graphicFrame>
      <p:sp>
        <p:nvSpPr>
          <p:cNvPr id="15" name="Rectangle 14">
            <a:extLst>
              <a:ext uri="{FF2B5EF4-FFF2-40B4-BE49-F238E27FC236}">
                <a16:creationId xmlns:a16="http://schemas.microsoft.com/office/drawing/2014/main" id="{4F8CD86D-0C74-4D17-80CD-5DD290393763}"/>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3902A63-00C7-4776-99F8-7D2DBF53E485}"/>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17" name="Picture 16">
            <a:extLst>
              <a:ext uri="{FF2B5EF4-FFF2-40B4-BE49-F238E27FC236}">
                <a16:creationId xmlns:a16="http://schemas.microsoft.com/office/drawing/2014/main" id="{0CEC17A5-BBD1-4D26-9618-D18C62641AA9}"/>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129389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2" y="95624"/>
            <a:ext cx="9071047"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BUSINESS NEED &amp; STRATEGIC ALIGNMENT</a:t>
            </a:r>
          </a:p>
        </p:txBody>
      </p:sp>
      <p:sp>
        <p:nvSpPr>
          <p:cNvPr id="12" name="TextBox 11">
            <a:extLst>
              <a:ext uri="{FF2B5EF4-FFF2-40B4-BE49-F238E27FC236}">
                <a16:creationId xmlns:a16="http://schemas.microsoft.com/office/drawing/2014/main" id="{5EF5BBE3-D9D3-462F-8172-0182063E3FE7}"/>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EB45C83-388D-40B0-B3D4-14198D2DA2A6}"/>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4 of 20</a:t>
            </a:r>
          </a:p>
        </p:txBody>
      </p:sp>
      <p:cxnSp>
        <p:nvCxnSpPr>
          <p:cNvPr id="14" name="Straight Connector 13">
            <a:extLst>
              <a:ext uri="{FF2B5EF4-FFF2-40B4-BE49-F238E27FC236}">
                <a16:creationId xmlns:a16="http://schemas.microsoft.com/office/drawing/2014/main" id="{31B66AD7-D1FD-490E-9A51-B3282F98E780}"/>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CEFEF54-5EDC-4F18-8538-9AC0F8847212}"/>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9" name="Rectangle 18">
            <a:extLst>
              <a:ext uri="{FF2B5EF4-FFF2-40B4-BE49-F238E27FC236}">
                <a16:creationId xmlns:a16="http://schemas.microsoft.com/office/drawing/2014/main" id="{3E81A75F-5A9C-4888-BA84-AB704845BC04}"/>
              </a:ext>
            </a:extLst>
          </p:cNvPr>
          <p:cNvSpPr/>
          <p:nvPr/>
        </p:nvSpPr>
        <p:spPr>
          <a:xfrm>
            <a:off x="2491970" y="1438548"/>
            <a:ext cx="6372645" cy="3231654"/>
          </a:xfrm>
          <a:prstGeom prst="rect">
            <a:avLst/>
          </a:prstGeom>
        </p:spPr>
        <p:txBody>
          <a:bodyPr wrap="square">
            <a:spAutoFit/>
          </a:bodyPr>
          <a:lstStyle/>
          <a:p>
            <a:pPr marL="403225" indent="-225425">
              <a:spcBef>
                <a:spcPts val="600"/>
              </a:spcBef>
              <a:spcAft>
                <a:spcPts val="600"/>
              </a:spcAft>
              <a:buFont typeface="Arial" charset="0"/>
              <a:buChar char="•"/>
            </a:pPr>
            <a:r>
              <a:rPr lang="en-US" dirty="0">
                <a:solidFill>
                  <a:srgbClr val="FF0000"/>
                </a:solidFill>
                <a:latin typeface="Arial" panose="020B0604020202020204" pitchFamily="34" charset="0"/>
                <a:cs typeface="Arial" panose="020B0604020202020204" pitchFamily="34" charset="0"/>
              </a:rPr>
              <a:t>Describe how the investment is aligned with the overall strategy of the business or division:</a:t>
            </a:r>
          </a:p>
          <a:p>
            <a:pPr marL="403225" indent="-225425">
              <a:spcBef>
                <a:spcPts val="600"/>
              </a:spcBef>
              <a:spcAft>
                <a:spcPts val="600"/>
              </a:spcAft>
              <a:buFont typeface="Arial" charset="0"/>
              <a:buChar char="•"/>
            </a:pPr>
            <a:r>
              <a:rPr lang="en-US" dirty="0">
                <a:solidFill>
                  <a:srgbClr val="FF0000"/>
                </a:solidFill>
                <a:latin typeface="Arial" panose="020B0604020202020204" pitchFamily="34" charset="0"/>
                <a:cs typeface="Arial" panose="020B0604020202020204" pitchFamily="34" charset="0"/>
              </a:rPr>
              <a:t>Reason A</a:t>
            </a:r>
          </a:p>
          <a:p>
            <a:pPr marL="403225" indent="-225425">
              <a:spcBef>
                <a:spcPts val="600"/>
              </a:spcBef>
              <a:spcAft>
                <a:spcPts val="600"/>
              </a:spcAft>
              <a:buFont typeface="Arial" charset="0"/>
              <a:buChar char="•"/>
            </a:pPr>
            <a:r>
              <a:rPr lang="en-US" dirty="0">
                <a:solidFill>
                  <a:srgbClr val="FF0000"/>
                </a:solidFill>
                <a:latin typeface="Arial" panose="020B0604020202020204" pitchFamily="34" charset="0"/>
                <a:cs typeface="Arial" panose="020B0604020202020204" pitchFamily="34" charset="0"/>
              </a:rPr>
              <a:t>Reason B</a:t>
            </a:r>
          </a:p>
          <a:p>
            <a:pPr marL="403225" indent="-225425">
              <a:spcBef>
                <a:spcPts val="600"/>
              </a:spcBef>
              <a:spcAft>
                <a:spcPts val="600"/>
              </a:spcAft>
              <a:buFont typeface="Arial" charset="0"/>
              <a:buChar char="•"/>
            </a:pPr>
            <a:r>
              <a:rPr lang="en-US" dirty="0">
                <a:solidFill>
                  <a:srgbClr val="FF0000"/>
                </a:solidFill>
                <a:latin typeface="Arial" panose="020B0604020202020204" pitchFamily="34" charset="0"/>
                <a:cs typeface="Arial" panose="020B0604020202020204" pitchFamily="34" charset="0"/>
              </a:rPr>
              <a:t>Reason C</a:t>
            </a:r>
          </a:p>
          <a:p>
            <a:pPr marL="403225" indent="-225425">
              <a:spcBef>
                <a:spcPts val="600"/>
              </a:spcBef>
              <a:spcAft>
                <a:spcPts val="600"/>
              </a:spcAft>
              <a:buFont typeface="Arial" charset="0"/>
              <a:buChar char="•"/>
            </a:pPr>
            <a:r>
              <a:rPr lang="en-US" dirty="0">
                <a:solidFill>
                  <a:srgbClr val="FF0000"/>
                </a:solidFill>
                <a:latin typeface="Arial" panose="020B0604020202020204" pitchFamily="34" charset="0"/>
                <a:cs typeface="Arial" panose="020B0604020202020204" pitchFamily="34" charset="0"/>
              </a:rPr>
              <a:t>Etc.</a:t>
            </a:r>
          </a:p>
          <a:p>
            <a:pPr marL="403225" indent="-225425">
              <a:spcBef>
                <a:spcPts val="600"/>
              </a:spcBef>
              <a:spcAft>
                <a:spcPts val="600"/>
              </a:spcAft>
              <a:buFont typeface="Arial" charset="0"/>
              <a:buChar char="•"/>
            </a:pPr>
            <a:endParaRPr lang="en-US" dirty="0">
              <a:solidFill>
                <a:srgbClr val="FF0000"/>
              </a:solidFill>
              <a:latin typeface="Arial" panose="020B0604020202020204" pitchFamily="34" charset="0"/>
              <a:cs typeface="Arial" panose="020B0604020202020204" pitchFamily="34" charset="0"/>
            </a:endParaRPr>
          </a:p>
          <a:p>
            <a:pPr marL="403225" indent="-225425">
              <a:spcBef>
                <a:spcPts val="600"/>
              </a:spcBef>
              <a:spcAft>
                <a:spcPts val="600"/>
              </a:spcAft>
              <a:buFont typeface="Arial" charset="0"/>
              <a:buChar char="•"/>
            </a:pP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79AE228-59EC-404A-AD34-928759C8104F}"/>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B2A292A-6061-4258-9CE2-227452DBD9D9}"/>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1" name="Picture 20">
            <a:extLst>
              <a:ext uri="{FF2B5EF4-FFF2-40B4-BE49-F238E27FC236}">
                <a16:creationId xmlns:a16="http://schemas.microsoft.com/office/drawing/2014/main" id="{21507268-B62C-417A-B404-383E5F6C8A10}"/>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181979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02CC0-D155-4878-AC6B-546768770722}"/>
              </a:ext>
            </a:extLst>
          </p:cNvPr>
          <p:cNvSpPr txBox="1"/>
          <p:nvPr/>
        </p:nvSpPr>
        <p:spPr>
          <a:xfrm>
            <a:off x="211226" y="6551583"/>
            <a:ext cx="7655774" cy="215444"/>
          </a:xfrm>
          <a:prstGeom prst="rect">
            <a:avLst/>
          </a:prstGeom>
          <a:noFill/>
        </p:spPr>
        <p:txBody>
          <a:bodyPr wrap="square"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Sequent Learning Networks | Template Toolkit  |  </a:t>
            </a:r>
            <a:r>
              <a:rPr lang="en-US" sz="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www.sequentlearning.com</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C86E39-7ECA-4129-9B1F-3350F180689C}"/>
              </a:ext>
            </a:extLst>
          </p:cNvPr>
          <p:cNvSpPr txBox="1"/>
          <p:nvPr/>
        </p:nvSpPr>
        <p:spPr>
          <a:xfrm>
            <a:off x="7966840" y="6554085"/>
            <a:ext cx="897777" cy="215444"/>
          </a:xfrm>
          <a:prstGeom prst="rect">
            <a:avLst/>
          </a:prstGeom>
          <a:noFill/>
        </p:spPr>
        <p:txBody>
          <a:bodyPr wrap="square" rtlCol="0">
            <a:spAutoFit/>
          </a:bodyPr>
          <a:lstStyle/>
          <a:p>
            <a:pPr algn="r"/>
            <a:r>
              <a:rPr lang="en-US" sz="800" dirty="0">
                <a:solidFill>
                  <a:schemeClr val="tx1">
                    <a:lumMod val="65000"/>
                    <a:lumOff val="35000"/>
                  </a:schemeClr>
                </a:solidFill>
                <a:latin typeface="Arial" panose="020B0604020202020204" pitchFamily="34" charset="0"/>
                <a:cs typeface="Arial" panose="020B0604020202020204" pitchFamily="34" charset="0"/>
              </a:rPr>
              <a:t>Page 5 of 20</a:t>
            </a:r>
          </a:p>
        </p:txBody>
      </p:sp>
      <p:cxnSp>
        <p:nvCxnSpPr>
          <p:cNvPr id="4" name="Straight Connector 3">
            <a:extLst>
              <a:ext uri="{FF2B5EF4-FFF2-40B4-BE49-F238E27FC236}">
                <a16:creationId xmlns:a16="http://schemas.microsoft.com/office/drawing/2014/main" id="{9335051E-54D7-463E-8EA1-0F7937C5934E}"/>
              </a:ext>
            </a:extLst>
          </p:cNvPr>
          <p:cNvCxnSpPr>
            <a:cxnSpLocks/>
          </p:cNvCxnSpPr>
          <p:nvPr/>
        </p:nvCxnSpPr>
        <p:spPr>
          <a:xfrm>
            <a:off x="2280127" y="908957"/>
            <a:ext cx="0" cy="5557584"/>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F6D35B-962B-4441-8DA0-0975D72A2A1E}"/>
              </a:ext>
            </a:extLst>
          </p:cNvPr>
          <p:cNvSpPr txBox="1"/>
          <p:nvPr/>
        </p:nvSpPr>
        <p:spPr>
          <a:xfrm>
            <a:off x="72953" y="95624"/>
            <a:ext cx="7165590" cy="584775"/>
          </a:xfrm>
          <a:prstGeom prst="rect">
            <a:avLst/>
          </a:prstGeom>
          <a:noFill/>
        </p:spPr>
        <p:txBody>
          <a:bodyPr wrap="square" rtlCol="0">
            <a:sp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MARKET ANALYSIS - SUMMARY</a:t>
            </a:r>
          </a:p>
        </p:txBody>
      </p:sp>
      <p:cxnSp>
        <p:nvCxnSpPr>
          <p:cNvPr id="7" name="Straight Connector 6">
            <a:extLst>
              <a:ext uri="{FF2B5EF4-FFF2-40B4-BE49-F238E27FC236}">
                <a16:creationId xmlns:a16="http://schemas.microsoft.com/office/drawing/2014/main" id="{F752AFC4-BF77-4733-983E-444C2738F547}"/>
              </a:ext>
            </a:extLst>
          </p:cNvPr>
          <p:cNvCxnSpPr>
            <a:cxnSpLocks/>
          </p:cNvCxnSpPr>
          <p:nvPr/>
        </p:nvCxnSpPr>
        <p:spPr>
          <a:xfrm flipH="1">
            <a:off x="211225" y="6554086"/>
            <a:ext cx="8706803" cy="0"/>
          </a:xfrm>
          <a:prstGeom prst="line">
            <a:avLst/>
          </a:prstGeom>
          <a:ln w="12700">
            <a:solidFill>
              <a:srgbClr val="1A437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7B083A6-F047-451D-BFD5-BEB8CE1CA466}"/>
              </a:ext>
            </a:extLst>
          </p:cNvPr>
          <p:cNvSpPr/>
          <p:nvPr/>
        </p:nvSpPr>
        <p:spPr>
          <a:xfrm>
            <a:off x="273772" y="5771123"/>
            <a:ext cx="1872601" cy="695418"/>
          </a:xfrm>
          <a:prstGeom prst="rect">
            <a:avLst/>
          </a:prstGeom>
          <a:solidFill>
            <a:schemeClr val="bg1"/>
          </a:solidFill>
          <a:ln>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A4379"/>
                </a:solidFill>
                <a:latin typeface="Arial" panose="020B0604020202020204" pitchFamily="34" charset="0"/>
                <a:cs typeface="Arial" panose="020B0604020202020204" pitchFamily="34" charset="0"/>
              </a:rPr>
              <a:t>Your company logo</a:t>
            </a:r>
          </a:p>
        </p:txBody>
      </p:sp>
      <p:sp>
        <p:nvSpPr>
          <p:cNvPr id="13" name="Rectangle 12">
            <a:extLst>
              <a:ext uri="{FF2B5EF4-FFF2-40B4-BE49-F238E27FC236}">
                <a16:creationId xmlns:a16="http://schemas.microsoft.com/office/drawing/2014/main" id="{61B79547-5D34-443F-B064-70161347A6D5}"/>
              </a:ext>
            </a:extLst>
          </p:cNvPr>
          <p:cNvSpPr/>
          <p:nvPr/>
        </p:nvSpPr>
        <p:spPr>
          <a:xfrm>
            <a:off x="2889503" y="996469"/>
            <a:ext cx="5873495" cy="1711140"/>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6F73C33-5228-4A91-8C18-FA5A81344842}"/>
              </a:ext>
            </a:extLst>
          </p:cNvPr>
          <p:cNvSpPr/>
          <p:nvPr/>
        </p:nvSpPr>
        <p:spPr>
          <a:xfrm>
            <a:off x="2889503" y="2792651"/>
            <a:ext cx="5873495" cy="1711140"/>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A8BBBCB-122F-4B16-A213-CFF1FC4FA3BB}"/>
              </a:ext>
            </a:extLst>
          </p:cNvPr>
          <p:cNvSpPr txBox="1"/>
          <p:nvPr/>
        </p:nvSpPr>
        <p:spPr>
          <a:xfrm>
            <a:off x="2889503" y="2792650"/>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COMPETITORS</a:t>
            </a:r>
          </a:p>
        </p:txBody>
      </p:sp>
      <p:sp>
        <p:nvSpPr>
          <p:cNvPr id="22" name="TextBox 21">
            <a:extLst>
              <a:ext uri="{FF2B5EF4-FFF2-40B4-BE49-F238E27FC236}">
                <a16:creationId xmlns:a16="http://schemas.microsoft.com/office/drawing/2014/main" id="{3AD5850F-748E-4EA9-A6CA-1B2C26E222F0}"/>
              </a:ext>
            </a:extLst>
          </p:cNvPr>
          <p:cNvSpPr txBox="1"/>
          <p:nvPr/>
        </p:nvSpPr>
        <p:spPr>
          <a:xfrm>
            <a:off x="2889503" y="3250078"/>
            <a:ext cx="5808182" cy="6110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Name and describe the key competitors in these industries, along with any emerging competitive threats</a:t>
            </a:r>
            <a:endParaRPr lang="en-US" sz="1200" b="1" i="1" dirty="0">
              <a:solidFill>
                <a:srgbClr val="FF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9BF2A51-94EB-4E9F-AE9B-E686B905A0BB}"/>
              </a:ext>
            </a:extLst>
          </p:cNvPr>
          <p:cNvSpPr/>
          <p:nvPr/>
        </p:nvSpPr>
        <p:spPr>
          <a:xfrm>
            <a:off x="2889503" y="4588833"/>
            <a:ext cx="5873495" cy="1711140"/>
          </a:xfrm>
          <a:prstGeom prst="rect">
            <a:avLst/>
          </a:prstGeom>
          <a:solidFill>
            <a:schemeClr val="bg1"/>
          </a:solidFill>
          <a:ln w="25400">
            <a:solidFill>
              <a:srgbClr val="1A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E2F6118-1065-4809-A886-8DDC91B03B00}"/>
              </a:ext>
            </a:extLst>
          </p:cNvPr>
          <p:cNvSpPr txBox="1"/>
          <p:nvPr/>
        </p:nvSpPr>
        <p:spPr>
          <a:xfrm>
            <a:off x="2889503" y="1010795"/>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CUSTOMERS</a:t>
            </a:r>
          </a:p>
        </p:txBody>
      </p:sp>
      <p:sp>
        <p:nvSpPr>
          <p:cNvPr id="26" name="TextBox 25">
            <a:extLst>
              <a:ext uri="{FF2B5EF4-FFF2-40B4-BE49-F238E27FC236}">
                <a16:creationId xmlns:a16="http://schemas.microsoft.com/office/drawing/2014/main" id="{8C4AAF47-8845-49B5-8D0D-310F20D186E7}"/>
              </a:ext>
            </a:extLst>
          </p:cNvPr>
          <p:cNvSpPr txBox="1"/>
          <p:nvPr/>
        </p:nvSpPr>
        <p:spPr>
          <a:xfrm>
            <a:off x="2889503" y="1468223"/>
            <a:ext cx="5808182" cy="6110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Describe the types of customers and customers segments you will be targeting with this product</a:t>
            </a:r>
            <a:endParaRPr lang="en-US" sz="1200" b="1" i="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3EDB63-B5F3-412D-B8D2-7572B08472A7}"/>
              </a:ext>
            </a:extLst>
          </p:cNvPr>
          <p:cNvSpPr txBox="1"/>
          <p:nvPr/>
        </p:nvSpPr>
        <p:spPr>
          <a:xfrm>
            <a:off x="73885" y="3596368"/>
            <a:ext cx="2072488" cy="1600438"/>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Note that this slide is only a summary – you will have detailed information on industry, competition and customers in the Appendix</a:t>
            </a:r>
          </a:p>
        </p:txBody>
      </p:sp>
      <p:sp>
        <p:nvSpPr>
          <p:cNvPr id="19" name="TextBox 18">
            <a:extLst>
              <a:ext uri="{FF2B5EF4-FFF2-40B4-BE49-F238E27FC236}">
                <a16:creationId xmlns:a16="http://schemas.microsoft.com/office/drawing/2014/main" id="{F73AD0A8-7413-4F16-BC27-A73415F0087F}"/>
              </a:ext>
            </a:extLst>
          </p:cNvPr>
          <p:cNvSpPr txBox="1"/>
          <p:nvPr/>
        </p:nvSpPr>
        <p:spPr>
          <a:xfrm>
            <a:off x="2889503" y="4606555"/>
            <a:ext cx="5160483"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INDUSTRY</a:t>
            </a:r>
          </a:p>
        </p:txBody>
      </p:sp>
      <p:sp>
        <p:nvSpPr>
          <p:cNvPr id="23" name="TextBox 22">
            <a:extLst>
              <a:ext uri="{FF2B5EF4-FFF2-40B4-BE49-F238E27FC236}">
                <a16:creationId xmlns:a16="http://schemas.microsoft.com/office/drawing/2014/main" id="{44BD57DF-D6AF-4746-B2DB-D6BCAD27D942}"/>
              </a:ext>
            </a:extLst>
          </p:cNvPr>
          <p:cNvSpPr txBox="1"/>
          <p:nvPr/>
        </p:nvSpPr>
        <p:spPr>
          <a:xfrm>
            <a:off x="2889503" y="5063983"/>
            <a:ext cx="5808182" cy="3340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i="1" dirty="0">
                <a:solidFill>
                  <a:srgbClr val="FF0000"/>
                </a:solidFill>
                <a:latin typeface="Arial" panose="020B0604020202020204" pitchFamily="34" charset="0"/>
                <a:cs typeface="Arial" panose="020B0604020202020204" pitchFamily="34" charset="0"/>
              </a:rPr>
              <a:t>Summarize the industries in which you will compete</a:t>
            </a:r>
            <a:endParaRPr lang="en-US" sz="1200" b="1" i="1" dirty="0">
              <a:solidFill>
                <a:srgbClr val="FF000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2E50C4F-5D61-43C8-A1BC-C41B2E66216B}"/>
              </a:ext>
            </a:extLst>
          </p:cNvPr>
          <p:cNvSpPr/>
          <p:nvPr/>
        </p:nvSpPr>
        <p:spPr>
          <a:xfrm>
            <a:off x="191153" y="609761"/>
            <a:ext cx="3234102" cy="98013"/>
          </a:xfrm>
          <a:prstGeom prst="rect">
            <a:avLst/>
          </a:prstGeom>
          <a:solidFill>
            <a:srgbClr val="1A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78643D4-20A3-4A07-A5F4-C5B616945CE1}"/>
              </a:ext>
            </a:extLst>
          </p:cNvPr>
          <p:cNvSpPr/>
          <p:nvPr/>
        </p:nvSpPr>
        <p:spPr>
          <a:xfrm>
            <a:off x="538268" y="2212734"/>
            <a:ext cx="1608105" cy="783420"/>
          </a:xfrm>
          <a:prstGeom prst="rect">
            <a:avLst/>
          </a:prstGeom>
        </p:spPr>
        <p:txBody>
          <a:bodyPr wrap="square">
            <a:spAutoFit/>
          </a:bodyPr>
          <a:lstStyle/>
          <a:p>
            <a:pPr>
              <a:lnSpc>
                <a:spcPct val="150000"/>
              </a:lnSpc>
            </a:pPr>
            <a:r>
              <a:rPr lang="en-US" sz="1600" b="1" dirty="0">
                <a:solidFill>
                  <a:schemeClr val="tx1">
                    <a:lumMod val="65000"/>
                    <a:lumOff val="35000"/>
                  </a:schemeClr>
                </a:solidFill>
                <a:latin typeface="Arial" panose="020B0604020202020204" pitchFamily="34" charset="0"/>
                <a:cs typeface="Arial" panose="020B0604020202020204" pitchFamily="34" charset="0"/>
              </a:rPr>
              <a:t>BUSINESS CASE TITLE</a:t>
            </a:r>
          </a:p>
        </p:txBody>
      </p:sp>
      <p:pic>
        <p:nvPicPr>
          <p:cNvPr id="29" name="Picture 28">
            <a:extLst>
              <a:ext uri="{FF2B5EF4-FFF2-40B4-BE49-F238E27FC236}">
                <a16:creationId xmlns:a16="http://schemas.microsoft.com/office/drawing/2014/main" id="{957B8060-B037-4375-8FEF-46F6A5E0DAA3}"/>
              </a:ext>
            </a:extLst>
          </p:cNvPr>
          <p:cNvPicPr>
            <a:picLocks noChangeAspect="1"/>
          </p:cNvPicPr>
          <p:nvPr/>
        </p:nvPicPr>
        <p:blipFill>
          <a:blip r:embed="rId3"/>
          <a:stretch>
            <a:fillRect/>
          </a:stretch>
        </p:blipFill>
        <p:spPr>
          <a:xfrm>
            <a:off x="165453" y="2212734"/>
            <a:ext cx="372815" cy="372815"/>
          </a:xfrm>
          <a:prstGeom prst="rect">
            <a:avLst/>
          </a:prstGeom>
        </p:spPr>
      </p:pic>
    </p:spTree>
    <p:extLst>
      <p:ext uri="{BB962C8B-B14F-4D97-AF65-F5344CB8AC3E}">
        <p14:creationId xmlns:p14="http://schemas.microsoft.com/office/powerpoint/2010/main" val="1064370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1043</TotalTime>
  <Words>1852</Words>
  <Application>Microsoft Office PowerPoint</Application>
  <PresentationFormat>On-screen Show (4:3)</PresentationFormat>
  <Paragraphs>374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Business Case Presentation</vt:lpstr>
      <vt:lpstr>Use the following template to present your business case</vt:lpstr>
      <vt:lpstr>PowerPoint Presentation</vt:lpstr>
      <vt:lpstr>Name of Product /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 Rorie</dc:creator>
  <cp:lastModifiedBy>JJ Rorie</cp:lastModifiedBy>
  <cp:revision>4</cp:revision>
  <dcterms:created xsi:type="dcterms:W3CDTF">2018-07-18T19:44:46Z</dcterms:created>
  <dcterms:modified xsi:type="dcterms:W3CDTF">2018-11-02T19:35:08Z</dcterms:modified>
</cp:coreProperties>
</file>